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56"/>
  </p:notesMasterIdLst>
  <p:sldIdLst>
    <p:sldId id="256" r:id="rId2"/>
    <p:sldId id="303" r:id="rId3"/>
    <p:sldId id="323" r:id="rId4"/>
    <p:sldId id="307" r:id="rId5"/>
    <p:sldId id="319" r:id="rId6"/>
    <p:sldId id="396" r:id="rId7"/>
    <p:sldId id="385" r:id="rId8"/>
    <p:sldId id="270" r:id="rId9"/>
    <p:sldId id="354" r:id="rId10"/>
    <p:sldId id="277" r:id="rId11"/>
    <p:sldId id="392" r:id="rId12"/>
    <p:sldId id="386" r:id="rId13"/>
    <p:sldId id="267" r:id="rId14"/>
    <p:sldId id="349" r:id="rId15"/>
    <p:sldId id="389" r:id="rId16"/>
    <p:sldId id="401" r:id="rId17"/>
    <p:sldId id="373" r:id="rId18"/>
    <p:sldId id="398" r:id="rId19"/>
    <p:sldId id="332" r:id="rId20"/>
    <p:sldId id="367" r:id="rId21"/>
    <p:sldId id="404" r:id="rId22"/>
    <p:sldId id="384" r:id="rId23"/>
    <p:sldId id="388" r:id="rId24"/>
    <p:sldId id="403" r:id="rId25"/>
    <p:sldId id="302" r:id="rId26"/>
    <p:sldId id="363" r:id="rId27"/>
    <p:sldId id="369" r:id="rId28"/>
    <p:sldId id="357" r:id="rId29"/>
    <p:sldId id="262" r:id="rId30"/>
    <p:sldId id="393" r:id="rId31"/>
    <p:sldId id="394" r:id="rId32"/>
    <p:sldId id="258" r:id="rId33"/>
    <p:sldId id="366" r:id="rId34"/>
    <p:sldId id="365" r:id="rId35"/>
    <p:sldId id="273" r:id="rId36"/>
    <p:sldId id="358" r:id="rId37"/>
    <p:sldId id="374" r:id="rId38"/>
    <p:sldId id="375" r:id="rId39"/>
    <p:sldId id="335" r:id="rId40"/>
    <p:sldId id="377" r:id="rId41"/>
    <p:sldId id="378" r:id="rId42"/>
    <p:sldId id="390" r:id="rId43"/>
    <p:sldId id="274" r:id="rId44"/>
    <p:sldId id="407" r:id="rId45"/>
    <p:sldId id="405" r:id="rId46"/>
    <p:sldId id="284" r:id="rId47"/>
    <p:sldId id="380" r:id="rId48"/>
    <p:sldId id="281" r:id="rId49"/>
    <p:sldId id="383" r:id="rId50"/>
    <p:sldId id="408" r:id="rId51"/>
    <p:sldId id="406" r:id="rId52"/>
    <p:sldId id="400" r:id="rId53"/>
    <p:sldId id="395" r:id="rId54"/>
    <p:sldId id="39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A7D42E-383D-7D1E-58C1-FD36EA782540}" name="Fleischman, Margot" initials="FM" userId="S::mfleischman@cityofmelrose.org::3161dbb7-d72d-4597-91bf-fcdd6dffc0b0" providerId="AD"/>
  <p188:author id="{5EBABECD-00D0-33F2-D701-0660EA803556}" name="Martin, Lily" initials="ML" userId="S::lwall@cityofmelrose.org::8a8e7302-a463-43f1-90d9-ef72d96a0a1e" providerId="AD"/>
  <p188:author id="{72FD22D0-36B3-7AF7-820D-D844D8CEDBFF}" name="Grymek, Lauren" initials="GL" userId="S::lgrymek@cityofmelrose.org::0ab89e24-980b-447a-9172-80f32cf2c599" providerId="AD"/>
  <p188:author id="{375D46FA-D0A2-4E74-B048-10A6504D66BA}" name="Martin, Lily" initials="ML" userId="S::lmartin@cityofmelrose.org::8a8e7302-a463-43f1-90d9-ef72d96a0a1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F0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C2558-F202-46A6-9BCA-4718504CA716}" v="10657" dt="2023-03-01T18:45:42.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https://cityofmelrosegov-my.sharepoint.com/personal/mfleischman_cityofmelrose_org/Documents/Documents/ARPA/ARPA%20Approvals%20by%20Dept%20to%20date%201.26.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ityofmelrosegov-my.sharepoint.com/personal/mfleischman_cityofmelrose_org/Documents/Finance%20101/Net%20State%20Aid%202018-2023.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[ARPA Approvals by Dept to date 1.26.23.xlsx]Sheet3!PivotTable3</c:name>
    <c:fmtId val="20"/>
  </c:pivotSource>
  <c:chart>
    <c:autoTitleDeleted val="1"/>
    <c:pivotFmts>
      <c:pivotFmt>
        <c:idx val="0"/>
        <c:spPr>
          <a:solidFill>
            <a:schemeClr val="accent1"/>
          </a:solidFill>
          <a:ln>
            <a:noFill/>
          </a:ln>
          <a:effectLst/>
          <a:scene3d>
            <a:camera prst="orthographicFront"/>
            <a:lightRig rig="brightRoom" dir="t"/>
          </a:scene3d>
          <a:sp3d prstMaterial="flat">
            <a:bevelT w="50800" h="101600" prst="angle"/>
            <a:contourClr>
              <a:srgbClr val="000000"/>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1"/>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2"/>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3"/>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4"/>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5"/>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6"/>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7"/>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8"/>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19"/>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20"/>
        <c:spPr>
          <a:solidFill>
            <a:schemeClr val="accent1"/>
          </a:solidFill>
          <a:ln>
            <a:noFill/>
          </a:ln>
          <a:effectLst/>
          <a:scene3d>
            <a:camera prst="orthographicFront"/>
            <a:lightRig rig="brightRoom" dir="t"/>
          </a:scene3d>
          <a:sp3d prstMaterial="flat">
            <a:bevelT w="50800" h="101600" prst="angle"/>
            <a:contourClr>
              <a:srgbClr val="000000"/>
            </a:contourClr>
          </a:sp3d>
        </c:spPr>
        <c:dLbl>
          <c:idx val="0"/>
          <c:layout>
            <c:manualLayout>
              <c:x val="1.1363152429690826E-2"/>
              <c:y val="0.1843408981146682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22"/>
        <c:spPr>
          <a:solidFill>
            <a:schemeClr val="accent1"/>
          </a:solidFill>
          <a:ln>
            <a:noFill/>
          </a:ln>
          <a:effectLst/>
          <a:scene3d>
            <a:camera prst="orthographicFront"/>
            <a:lightRig rig="brightRoom" dir="t"/>
          </a:scene3d>
          <a:sp3d prstMaterial="flat">
            <a:bevelT w="50800" h="101600" prst="angle"/>
            <a:contourClr>
              <a:srgbClr val="000000"/>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23"/>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24"/>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25"/>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26"/>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27"/>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28"/>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29"/>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30"/>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31"/>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32"/>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33"/>
        <c:spPr>
          <a:solidFill>
            <a:schemeClr val="accent1"/>
          </a:solidFill>
          <a:ln>
            <a:noFill/>
          </a:ln>
          <a:effectLst/>
          <a:scene3d>
            <a:camera prst="orthographicFront"/>
            <a:lightRig rig="brightRoom" dir="t"/>
          </a:scene3d>
          <a:sp3d prstMaterial="flat">
            <a:bevelT w="50800" h="101600" prst="angle"/>
            <a:contourClr>
              <a:srgbClr val="000000"/>
            </a:contourClr>
          </a:sp3d>
        </c:spPr>
        <c:dLbl>
          <c:idx val="0"/>
          <c:layout>
            <c:manualLayout>
              <c:x val="1.1363152429690826E-2"/>
              <c:y val="0.1843408981146682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4"/>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35"/>
        <c:spPr>
          <a:solidFill>
            <a:schemeClr val="accent1"/>
          </a:solidFill>
          <a:ln>
            <a:noFill/>
          </a:ln>
          <a:effectLst/>
          <a:scene3d>
            <a:camera prst="orthographicFront"/>
            <a:lightRig rig="brightRoom" dir="t"/>
          </a:scene3d>
          <a:sp3d prstMaterial="flat">
            <a:bevelT w="50800" h="101600" prst="angle"/>
            <a:contourClr>
              <a:srgbClr val="000000"/>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extLst>
            <c:ext xmlns:c15="http://schemas.microsoft.com/office/drawing/2012/chart" uri="{CE6537A1-D6FC-4f65-9D91-7224C49458BB}"/>
          </c:extLst>
        </c:dLbl>
      </c:pivotFmt>
      <c:pivotFmt>
        <c:idx val="36"/>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37"/>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38"/>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39"/>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40"/>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41"/>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42"/>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43"/>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44"/>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45"/>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
        <c:idx val="46"/>
        <c:spPr>
          <a:solidFill>
            <a:schemeClr val="accent1"/>
          </a:solidFill>
          <a:ln>
            <a:noFill/>
          </a:ln>
          <a:effectLst/>
          <a:scene3d>
            <a:camera prst="orthographicFront"/>
            <a:lightRig rig="brightRoom" dir="t"/>
          </a:scene3d>
          <a:sp3d prstMaterial="flat">
            <a:bevelT w="50800" h="101600" prst="angle"/>
            <a:contourClr>
              <a:srgbClr val="000000"/>
            </a:contourClr>
          </a:sp3d>
        </c:spPr>
        <c:dLbl>
          <c:idx val="0"/>
          <c:layout>
            <c:manualLayout>
              <c:x val="1.1363152429690826E-2"/>
              <c:y val="0.1843408981146682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47"/>
        <c:spPr>
          <a:solidFill>
            <a:schemeClr val="accent1"/>
          </a:solidFill>
          <a:ln>
            <a:noFill/>
          </a:ln>
          <a:effectLst/>
          <a:scene3d>
            <a:camera prst="orthographicFront"/>
            <a:lightRig rig="brightRoom" dir="t"/>
          </a:scene3d>
          <a:sp3d prstMaterial="flat">
            <a:bevelT w="50800" h="101600" prst="angle"/>
            <a:contourClr>
              <a:srgbClr val="000000"/>
            </a:contourClr>
          </a:sp3d>
        </c:spPr>
      </c:pivotFmt>
    </c:pivotFmts>
    <c:plotArea>
      <c:layout/>
      <c:pieChart>
        <c:varyColors val="1"/>
        <c:ser>
          <c:idx val="0"/>
          <c:order val="0"/>
          <c:tx>
            <c:strRef>
              <c:f>Sheet3!$B$3</c:f>
              <c:strCache>
                <c:ptCount val="1"/>
                <c:pt idx="0">
                  <c:v>Total</c:v>
                </c:pt>
              </c:strCache>
            </c:strRef>
          </c:tx>
          <c:dPt>
            <c:idx val="0"/>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7D4-4485-A1E8-3C283E60CCD8}"/>
              </c:ext>
            </c:extLst>
          </c:dPt>
          <c:dPt>
            <c:idx val="1"/>
            <c:bubble3D val="0"/>
            <c:spPr>
              <a:solidFill>
                <a:schemeClr val="accent3">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7D4-4485-A1E8-3C283E60CCD8}"/>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77D4-4485-A1E8-3C283E60CCD8}"/>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77D4-4485-A1E8-3C283E60CCD8}"/>
              </c:ext>
            </c:extLst>
          </c:dPt>
          <c:dPt>
            <c:idx val="4"/>
            <c:bubble3D val="0"/>
            <c:spPr>
              <a:solidFill>
                <a:srgbClr val="7030A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77D4-4485-A1E8-3C283E60CCD8}"/>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77D4-4485-A1E8-3C283E60CCD8}"/>
              </c:ext>
            </c:extLst>
          </c:dPt>
          <c:dPt>
            <c:idx val="6"/>
            <c:bubble3D val="0"/>
            <c:spPr>
              <a:solidFill>
                <a:srgbClr val="92D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77D4-4485-A1E8-3C283E60CCD8}"/>
              </c:ext>
            </c:extLst>
          </c:dPt>
          <c:dPt>
            <c:idx val="7"/>
            <c:bubble3D val="0"/>
            <c:spPr>
              <a:solidFill>
                <a:schemeClr val="accent5">
                  <a:lumMod val="40000"/>
                  <a:lumOff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77D4-4485-A1E8-3C283E60CCD8}"/>
              </c:ext>
            </c:extLst>
          </c:dPt>
          <c:dPt>
            <c:idx val="8"/>
            <c:bubble3D val="0"/>
            <c:spPr>
              <a:solidFill>
                <a:srgbClr val="9F030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77D4-4485-A1E8-3C283E60CCD8}"/>
              </c:ext>
            </c:extLst>
          </c:dPt>
          <c:dPt>
            <c:idx val="9"/>
            <c:bubble3D val="0"/>
            <c:spPr>
              <a:solidFill>
                <a:schemeClr val="accent1">
                  <a:lumMod val="40000"/>
                  <a:lumOff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77D4-4485-A1E8-3C283E60CCD8}"/>
              </c:ext>
            </c:extLst>
          </c:dPt>
          <c:dPt>
            <c:idx val="10"/>
            <c:bubble3D val="0"/>
            <c:spPr>
              <a:solidFill>
                <a:srgbClr val="FFFF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5-77D4-4485-A1E8-3C283E60CCD8}"/>
              </c:ext>
            </c:extLst>
          </c:dPt>
          <c:dPt>
            <c:idx val="11"/>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7-77D4-4485-A1E8-3C283E60CCD8}"/>
              </c:ext>
            </c:extLst>
          </c:dPt>
          <c:dLbls>
            <c:delete val="1"/>
          </c:dLbls>
          <c:cat>
            <c:strRef>
              <c:f>Sheet3!$A$4:$A$16</c:f>
              <c:strCache>
                <c:ptCount val="12"/>
                <c:pt idx="0">
                  <c:v>COA</c:v>
                </c:pt>
                <c:pt idx="1">
                  <c:v>DPW</c:v>
                </c:pt>
                <c:pt idx="2">
                  <c:v>Fire</c:v>
                </c:pt>
                <c:pt idx="3">
                  <c:v>Health</c:v>
                </c:pt>
                <c:pt idx="4">
                  <c:v>Library</c:v>
                </c:pt>
                <c:pt idx="5">
                  <c:v>Mayor's</c:v>
                </c:pt>
                <c:pt idx="6">
                  <c:v>Parks</c:v>
                </c:pt>
                <c:pt idx="7">
                  <c:v>Rec/Health</c:v>
                </c:pt>
                <c:pt idx="8">
                  <c:v>Schools</c:v>
                </c:pt>
                <c:pt idx="9">
                  <c:v>Police</c:v>
                </c:pt>
                <c:pt idx="10">
                  <c:v>Auditors</c:v>
                </c:pt>
                <c:pt idx="11">
                  <c:v>IT</c:v>
                </c:pt>
              </c:strCache>
            </c:strRef>
          </c:cat>
          <c:val>
            <c:numRef>
              <c:f>Sheet3!$B$4:$B$16</c:f>
              <c:numCache>
                <c:formatCode>General</c:formatCode>
                <c:ptCount val="12"/>
                <c:pt idx="0">
                  <c:v>240503.76</c:v>
                </c:pt>
                <c:pt idx="1">
                  <c:v>1162300</c:v>
                </c:pt>
                <c:pt idx="2">
                  <c:v>407328</c:v>
                </c:pt>
                <c:pt idx="3">
                  <c:v>215671</c:v>
                </c:pt>
                <c:pt idx="4">
                  <c:v>500000</c:v>
                </c:pt>
                <c:pt idx="5">
                  <c:v>686969.44</c:v>
                </c:pt>
                <c:pt idx="6">
                  <c:v>191106</c:v>
                </c:pt>
                <c:pt idx="7">
                  <c:v>200000</c:v>
                </c:pt>
                <c:pt idx="8">
                  <c:v>3399132.11</c:v>
                </c:pt>
                <c:pt idx="9">
                  <c:v>256000</c:v>
                </c:pt>
                <c:pt idx="10">
                  <c:v>29500</c:v>
                </c:pt>
                <c:pt idx="11">
                  <c:v>26000</c:v>
                </c:pt>
              </c:numCache>
            </c:numRef>
          </c:val>
          <c:extLst>
            <c:ext xmlns:c16="http://schemas.microsoft.com/office/drawing/2014/chart" uri="{C3380CC4-5D6E-409C-BE32-E72D297353CC}">
              <c16:uniqueId val="{00000018-77D4-4485-A1E8-3C283E60CCD8}"/>
            </c:ext>
          </c:extLst>
        </c:ser>
        <c:dLbls>
          <c:dLblPos val="inEnd"/>
          <c:showLegendKey val="0"/>
          <c:showVal val="0"/>
          <c:showCatName val="1"/>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lineChart>
        <c:grouping val="standard"/>
        <c:varyColors val="0"/>
        <c:ser>
          <c:idx val="0"/>
          <c:order val="0"/>
          <c:tx>
            <c:strRef>
              <c:f>Sheet1!$A$5</c:f>
              <c:strCache>
                <c:ptCount val="1"/>
                <c:pt idx="0">
                  <c:v>Net State Aid</c:v>
                </c:pt>
              </c:strCache>
            </c:strRef>
          </c:tx>
          <c:spPr>
            <a:ln w="53975" cap="rnd">
              <a:solidFill>
                <a:srgbClr val="C00000"/>
              </a:solidFill>
              <a:round/>
            </a:ln>
            <a:effectLst/>
          </c:spPr>
          <c:marker>
            <c:symbol val="none"/>
          </c:marker>
          <c:cat>
            <c:strRef>
              <c:f>Sheet1!$B$2:$G$2</c:f>
              <c:strCache>
                <c:ptCount val="6"/>
                <c:pt idx="0">
                  <c:v>FY18</c:v>
                </c:pt>
                <c:pt idx="1">
                  <c:v>FY19</c:v>
                </c:pt>
                <c:pt idx="2">
                  <c:v>FY20</c:v>
                </c:pt>
                <c:pt idx="3">
                  <c:v>FY21</c:v>
                </c:pt>
                <c:pt idx="4">
                  <c:v>FY22</c:v>
                </c:pt>
                <c:pt idx="5">
                  <c:v>FY23</c:v>
                </c:pt>
              </c:strCache>
            </c:strRef>
          </c:cat>
          <c:val>
            <c:numRef>
              <c:f>Sheet1!$B$5:$G$5</c:f>
              <c:numCache>
                <c:formatCode>_([$$-409]* #,##0.00_);_([$$-409]* \(#,##0.00\);_([$$-409]* "-"??_);_(@_)</c:formatCode>
                <c:ptCount val="6"/>
                <c:pt idx="0">
                  <c:v>10689203</c:v>
                </c:pt>
                <c:pt idx="1">
                  <c:v>10885797</c:v>
                </c:pt>
                <c:pt idx="2">
                  <c:v>11191272</c:v>
                </c:pt>
                <c:pt idx="3">
                  <c:v>10874067</c:v>
                </c:pt>
                <c:pt idx="4">
                  <c:v>10655155</c:v>
                </c:pt>
                <c:pt idx="5">
                  <c:v>12051287</c:v>
                </c:pt>
              </c:numCache>
            </c:numRef>
          </c:val>
          <c:smooth val="0"/>
          <c:extLst>
            <c:ext xmlns:c16="http://schemas.microsoft.com/office/drawing/2014/chart" uri="{C3380CC4-5D6E-409C-BE32-E72D297353CC}">
              <c16:uniqueId val="{00000000-B743-4805-9F3C-4848477AD749}"/>
            </c:ext>
          </c:extLst>
        </c:ser>
        <c:dLbls>
          <c:showLegendKey val="0"/>
          <c:showVal val="0"/>
          <c:showCatName val="0"/>
          <c:showSerName val="0"/>
          <c:showPercent val="0"/>
          <c:showBubbleSize val="0"/>
        </c:dLbls>
        <c:smooth val="0"/>
        <c:axId val="1492233759"/>
        <c:axId val="1492244575"/>
      </c:lineChart>
      <c:catAx>
        <c:axId val="1492233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492244575"/>
        <c:crosses val="autoZero"/>
        <c:auto val="1"/>
        <c:lblAlgn val="ctr"/>
        <c:lblOffset val="100"/>
        <c:noMultiLvlLbl val="0"/>
      </c:catAx>
      <c:valAx>
        <c:axId val="1492244575"/>
        <c:scaling>
          <c:orientation val="minMax"/>
        </c:scaling>
        <c:delete val="0"/>
        <c:axPos val="l"/>
        <c:majorGridlines>
          <c:spPr>
            <a:ln w="9525" cap="flat" cmpd="sng" algn="ctr">
              <a:solidFill>
                <a:schemeClr val="tx1">
                  <a:lumMod val="15000"/>
                  <a:lumOff val="85000"/>
                </a:schemeClr>
              </a:solidFill>
              <a:round/>
            </a:ln>
            <a:effectLst/>
          </c:spPr>
        </c:majorGridlines>
        <c:numFmt formatCode="_([$$-409]* #,##0.00_);_([$$-409]* \(#,##0.00\);_([$$-409]*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2233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6FC874-E10A-48DF-A6EE-027BF3C40327}"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CC711B1-D42C-4D45-9650-214312E04084}">
      <dgm:prSet phldr="0"/>
      <dgm:spPr/>
      <dgm:t>
        <a:bodyPr/>
        <a:lstStyle/>
        <a:p>
          <a:pPr>
            <a:lnSpc>
              <a:spcPct val="100000"/>
            </a:lnSpc>
          </a:pPr>
          <a:r>
            <a:rPr lang="en-US">
              <a:latin typeface="Impact" panose="020B0806030902050204"/>
            </a:rPr>
            <a:t>VIBRANT</a:t>
          </a:r>
          <a:endParaRPr lang="en-US"/>
        </a:p>
      </dgm:t>
    </dgm:pt>
    <dgm:pt modelId="{D8138066-9460-47AF-B0D8-B15190E84E5E}" type="parTrans" cxnId="{4B320A9B-8F9B-4C05-923E-94FD863BC2B8}">
      <dgm:prSet/>
      <dgm:spPr/>
      <dgm:t>
        <a:bodyPr/>
        <a:lstStyle/>
        <a:p>
          <a:endParaRPr lang="en-US"/>
        </a:p>
      </dgm:t>
    </dgm:pt>
    <dgm:pt modelId="{73CB5E9E-4BBF-4EB4-8F8C-48C8F291A862}" type="sibTrans" cxnId="{4B320A9B-8F9B-4C05-923E-94FD863BC2B8}">
      <dgm:prSet/>
      <dgm:spPr/>
      <dgm:t>
        <a:bodyPr/>
        <a:lstStyle/>
        <a:p>
          <a:endParaRPr lang="en-US"/>
        </a:p>
      </dgm:t>
    </dgm:pt>
    <dgm:pt modelId="{3017E7AB-D1F8-4A77-8D58-E4B04261B5B7}">
      <dgm:prSet/>
      <dgm:spPr/>
      <dgm:t>
        <a:bodyPr/>
        <a:lstStyle/>
        <a:p>
          <a:pPr>
            <a:lnSpc>
              <a:spcPct val="100000"/>
            </a:lnSpc>
          </a:pPr>
          <a:r>
            <a:rPr lang="en-US">
              <a:latin typeface="Impact" panose="020B0806030902050204"/>
            </a:rPr>
            <a:t>COMMITTED</a:t>
          </a:r>
          <a:endParaRPr lang="en-US"/>
        </a:p>
      </dgm:t>
    </dgm:pt>
    <dgm:pt modelId="{D7CEFE9D-BA00-4A39-9E37-9495DF8D6FC2}" type="parTrans" cxnId="{38BD0C63-521A-4EFE-905A-B148E9A7FE15}">
      <dgm:prSet/>
      <dgm:spPr/>
      <dgm:t>
        <a:bodyPr/>
        <a:lstStyle/>
        <a:p>
          <a:endParaRPr lang="en-US"/>
        </a:p>
      </dgm:t>
    </dgm:pt>
    <dgm:pt modelId="{9B6CBA96-420C-43E9-8579-6910FA4107FE}" type="sibTrans" cxnId="{38BD0C63-521A-4EFE-905A-B148E9A7FE15}">
      <dgm:prSet/>
      <dgm:spPr/>
      <dgm:t>
        <a:bodyPr/>
        <a:lstStyle/>
        <a:p>
          <a:endParaRPr lang="en-US"/>
        </a:p>
      </dgm:t>
    </dgm:pt>
    <dgm:pt modelId="{5CE9394D-EF51-4B78-B2DD-74B586845668}">
      <dgm:prSet/>
      <dgm:spPr/>
      <dgm:t>
        <a:bodyPr/>
        <a:lstStyle/>
        <a:p>
          <a:pPr>
            <a:lnSpc>
              <a:spcPct val="100000"/>
            </a:lnSpc>
          </a:pPr>
          <a:r>
            <a:rPr lang="en-US">
              <a:latin typeface="Impact" panose="020B0806030902050204"/>
            </a:rPr>
            <a:t>CONNECTED</a:t>
          </a:r>
          <a:endParaRPr lang="en-US"/>
        </a:p>
      </dgm:t>
    </dgm:pt>
    <dgm:pt modelId="{1F4EA3E8-3CEC-4C55-B9E8-D32346FEEA80}" type="parTrans" cxnId="{62444357-DAD0-4D47-8E4B-B13C6B93AE73}">
      <dgm:prSet/>
      <dgm:spPr/>
      <dgm:t>
        <a:bodyPr/>
        <a:lstStyle/>
        <a:p>
          <a:endParaRPr lang="en-US"/>
        </a:p>
      </dgm:t>
    </dgm:pt>
    <dgm:pt modelId="{6B8441C8-9E1E-4878-A13A-F5980DE1E275}" type="sibTrans" cxnId="{62444357-DAD0-4D47-8E4B-B13C6B93AE73}">
      <dgm:prSet/>
      <dgm:spPr/>
      <dgm:t>
        <a:bodyPr/>
        <a:lstStyle/>
        <a:p>
          <a:endParaRPr lang="en-US"/>
        </a:p>
      </dgm:t>
    </dgm:pt>
    <dgm:pt modelId="{FF44B6E5-FC91-476E-B9BB-6A97A0420DF0}">
      <dgm:prSet/>
      <dgm:spPr/>
      <dgm:t>
        <a:bodyPr/>
        <a:lstStyle/>
        <a:p>
          <a:pPr>
            <a:lnSpc>
              <a:spcPct val="100000"/>
            </a:lnSpc>
          </a:pPr>
          <a:r>
            <a:rPr lang="en-US">
              <a:latin typeface="Impact" panose="020B0806030902050204"/>
            </a:rPr>
            <a:t>INVESTED</a:t>
          </a:r>
          <a:endParaRPr lang="en-US"/>
        </a:p>
      </dgm:t>
    </dgm:pt>
    <dgm:pt modelId="{A32D1FA1-4AAE-4B71-8B92-538C755C2105}" type="parTrans" cxnId="{57B8CE99-F332-4DFF-AD0F-FF708CA79351}">
      <dgm:prSet/>
      <dgm:spPr/>
      <dgm:t>
        <a:bodyPr/>
        <a:lstStyle/>
        <a:p>
          <a:endParaRPr lang="en-US"/>
        </a:p>
      </dgm:t>
    </dgm:pt>
    <dgm:pt modelId="{DEEC81A3-6224-4B4D-92A4-98737B030CA7}" type="sibTrans" cxnId="{57B8CE99-F332-4DFF-AD0F-FF708CA79351}">
      <dgm:prSet/>
      <dgm:spPr/>
      <dgm:t>
        <a:bodyPr/>
        <a:lstStyle/>
        <a:p>
          <a:endParaRPr lang="en-US"/>
        </a:p>
      </dgm:t>
    </dgm:pt>
    <dgm:pt modelId="{5A30A129-B975-48DD-ADEB-79476825248D}">
      <dgm:prSet/>
      <dgm:spPr/>
      <dgm:t>
        <a:bodyPr/>
        <a:lstStyle/>
        <a:p>
          <a:pPr>
            <a:lnSpc>
              <a:spcPct val="100000"/>
            </a:lnSpc>
          </a:pPr>
          <a:r>
            <a:rPr lang="en-US">
              <a:latin typeface="Impact" panose="020B0806030902050204"/>
            </a:rPr>
            <a:t>GENEROUS</a:t>
          </a:r>
          <a:endParaRPr lang="en-US"/>
        </a:p>
      </dgm:t>
    </dgm:pt>
    <dgm:pt modelId="{F938FF8D-4BEF-4DF3-B4B7-B4D0D973E567}" type="parTrans" cxnId="{EFF1B1FB-AAD5-4C4D-81DF-4CC39DCCB033}">
      <dgm:prSet/>
      <dgm:spPr/>
      <dgm:t>
        <a:bodyPr/>
        <a:lstStyle/>
        <a:p>
          <a:endParaRPr lang="en-US"/>
        </a:p>
      </dgm:t>
    </dgm:pt>
    <dgm:pt modelId="{7EC45940-B520-40F2-8AD3-FF0DA79980E5}" type="sibTrans" cxnId="{EFF1B1FB-AAD5-4C4D-81DF-4CC39DCCB033}">
      <dgm:prSet/>
      <dgm:spPr/>
      <dgm:t>
        <a:bodyPr/>
        <a:lstStyle/>
        <a:p>
          <a:endParaRPr lang="en-US"/>
        </a:p>
      </dgm:t>
    </dgm:pt>
    <dgm:pt modelId="{350A16EC-BCCF-4552-BC75-E3D12090AC50}" type="pres">
      <dgm:prSet presAssocID="{606FC874-E10A-48DF-A6EE-027BF3C40327}" presName="root" presStyleCnt="0">
        <dgm:presLayoutVars>
          <dgm:dir/>
          <dgm:resizeHandles val="exact"/>
        </dgm:presLayoutVars>
      </dgm:prSet>
      <dgm:spPr/>
    </dgm:pt>
    <dgm:pt modelId="{28461ABE-1405-431B-A7E0-9D3A6127DD37}" type="pres">
      <dgm:prSet presAssocID="{BCC711B1-D42C-4D45-9650-214312E04084}" presName="compNode" presStyleCnt="0"/>
      <dgm:spPr/>
    </dgm:pt>
    <dgm:pt modelId="{771495DB-88F3-4AA9-B7AA-D2236DC778C0}" type="pres">
      <dgm:prSet presAssocID="{BCC711B1-D42C-4D45-9650-214312E0408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6DA17548-259E-4D72-9233-F24CAA5748C4}" type="pres">
      <dgm:prSet presAssocID="{BCC711B1-D42C-4D45-9650-214312E04084}" presName="spaceRect" presStyleCnt="0"/>
      <dgm:spPr/>
    </dgm:pt>
    <dgm:pt modelId="{1ADDB03B-5B3A-44D4-91CC-BF5D7C64DBC0}" type="pres">
      <dgm:prSet presAssocID="{BCC711B1-D42C-4D45-9650-214312E04084}" presName="textRect" presStyleLbl="revTx" presStyleIdx="0" presStyleCnt="5">
        <dgm:presLayoutVars>
          <dgm:chMax val="1"/>
          <dgm:chPref val="1"/>
        </dgm:presLayoutVars>
      </dgm:prSet>
      <dgm:spPr/>
    </dgm:pt>
    <dgm:pt modelId="{E0D17B18-1705-4AE5-B1E6-A370C7F5875D}" type="pres">
      <dgm:prSet presAssocID="{73CB5E9E-4BBF-4EB4-8F8C-48C8F291A862}" presName="sibTrans" presStyleCnt="0"/>
      <dgm:spPr/>
    </dgm:pt>
    <dgm:pt modelId="{87D9482E-A376-49E5-8E6F-3ECBF553F8A0}" type="pres">
      <dgm:prSet presAssocID="{3017E7AB-D1F8-4A77-8D58-E4B04261B5B7}" presName="compNode" presStyleCnt="0"/>
      <dgm:spPr/>
    </dgm:pt>
    <dgm:pt modelId="{EBB468B8-1002-4880-B8F6-B6B0DD283E42}" type="pres">
      <dgm:prSet presAssocID="{3017E7AB-D1F8-4A77-8D58-E4B04261B5B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nk"/>
        </a:ext>
      </dgm:extLst>
    </dgm:pt>
    <dgm:pt modelId="{A4E0F818-F164-4B96-98E6-8D849C1C9B2A}" type="pres">
      <dgm:prSet presAssocID="{3017E7AB-D1F8-4A77-8D58-E4B04261B5B7}" presName="spaceRect" presStyleCnt="0"/>
      <dgm:spPr/>
    </dgm:pt>
    <dgm:pt modelId="{F409BBE4-04AD-4B8C-9F95-7838861BD85F}" type="pres">
      <dgm:prSet presAssocID="{3017E7AB-D1F8-4A77-8D58-E4B04261B5B7}" presName="textRect" presStyleLbl="revTx" presStyleIdx="1" presStyleCnt="5">
        <dgm:presLayoutVars>
          <dgm:chMax val="1"/>
          <dgm:chPref val="1"/>
        </dgm:presLayoutVars>
      </dgm:prSet>
      <dgm:spPr/>
    </dgm:pt>
    <dgm:pt modelId="{C40BA0B9-DF5D-42D8-9F7C-2E7CD79E0E8C}" type="pres">
      <dgm:prSet presAssocID="{9B6CBA96-420C-43E9-8579-6910FA4107FE}" presName="sibTrans" presStyleCnt="0"/>
      <dgm:spPr/>
    </dgm:pt>
    <dgm:pt modelId="{A10AF00B-F2E6-4720-9A52-3AD596A6DA3F}" type="pres">
      <dgm:prSet presAssocID="{5CE9394D-EF51-4B78-B2DD-74B586845668}" presName="compNode" presStyleCnt="0"/>
      <dgm:spPr/>
    </dgm:pt>
    <dgm:pt modelId="{9CC3B798-9B29-4C6D-B246-53E3E24487BD}" type="pres">
      <dgm:prSet presAssocID="{5CE9394D-EF51-4B78-B2DD-74B58684566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a:ext>
      </dgm:extLst>
    </dgm:pt>
    <dgm:pt modelId="{4E6D631D-FF7B-486D-9027-DF75E8EA7334}" type="pres">
      <dgm:prSet presAssocID="{5CE9394D-EF51-4B78-B2DD-74B586845668}" presName="spaceRect" presStyleCnt="0"/>
      <dgm:spPr/>
    </dgm:pt>
    <dgm:pt modelId="{87F10CC4-E4D1-499B-8F8E-642BD4D80305}" type="pres">
      <dgm:prSet presAssocID="{5CE9394D-EF51-4B78-B2DD-74B586845668}" presName="textRect" presStyleLbl="revTx" presStyleIdx="2" presStyleCnt="5">
        <dgm:presLayoutVars>
          <dgm:chMax val="1"/>
          <dgm:chPref val="1"/>
        </dgm:presLayoutVars>
      </dgm:prSet>
      <dgm:spPr/>
    </dgm:pt>
    <dgm:pt modelId="{102F0189-C373-496F-B256-D99D2A5F8370}" type="pres">
      <dgm:prSet presAssocID="{6B8441C8-9E1E-4878-A13A-F5980DE1E275}" presName="sibTrans" presStyleCnt="0"/>
      <dgm:spPr/>
    </dgm:pt>
    <dgm:pt modelId="{3B028438-14C3-4055-99E8-4CFA0003D56A}" type="pres">
      <dgm:prSet presAssocID="{FF44B6E5-FC91-476E-B9BB-6A97A0420DF0}" presName="compNode" presStyleCnt="0"/>
      <dgm:spPr/>
    </dgm:pt>
    <dgm:pt modelId="{D671E200-D4F2-40F7-BF38-621E61661CDB}" type="pres">
      <dgm:prSet presAssocID="{FF44B6E5-FC91-476E-B9BB-6A97A0420DF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78180106-3AB0-4758-96EA-F53E107C57BD}" type="pres">
      <dgm:prSet presAssocID="{FF44B6E5-FC91-476E-B9BB-6A97A0420DF0}" presName="spaceRect" presStyleCnt="0"/>
      <dgm:spPr/>
    </dgm:pt>
    <dgm:pt modelId="{53981E1A-6B23-45DA-A94E-FCEB6C02D842}" type="pres">
      <dgm:prSet presAssocID="{FF44B6E5-FC91-476E-B9BB-6A97A0420DF0}" presName="textRect" presStyleLbl="revTx" presStyleIdx="3" presStyleCnt="5">
        <dgm:presLayoutVars>
          <dgm:chMax val="1"/>
          <dgm:chPref val="1"/>
        </dgm:presLayoutVars>
      </dgm:prSet>
      <dgm:spPr/>
    </dgm:pt>
    <dgm:pt modelId="{DD5EAE46-55F9-481A-BA45-8E519B4BBD3E}" type="pres">
      <dgm:prSet presAssocID="{DEEC81A3-6224-4B4D-92A4-98737B030CA7}" presName="sibTrans" presStyleCnt="0"/>
      <dgm:spPr/>
    </dgm:pt>
    <dgm:pt modelId="{DFA91B08-8072-454D-A5D2-882AD0FC7CB1}" type="pres">
      <dgm:prSet presAssocID="{5A30A129-B975-48DD-ADEB-79476825248D}" presName="compNode" presStyleCnt="0"/>
      <dgm:spPr/>
    </dgm:pt>
    <dgm:pt modelId="{682E1434-B47A-4152-9B4D-628A116D2CDD}" type="pres">
      <dgm:prSet presAssocID="{5A30A129-B975-48DD-ADEB-79476825248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ngel Face with Solid Fill"/>
        </a:ext>
      </dgm:extLst>
    </dgm:pt>
    <dgm:pt modelId="{3DE34731-2488-41AA-970B-B1D79C858FF5}" type="pres">
      <dgm:prSet presAssocID="{5A30A129-B975-48DD-ADEB-79476825248D}" presName="spaceRect" presStyleCnt="0"/>
      <dgm:spPr/>
    </dgm:pt>
    <dgm:pt modelId="{11965E23-B74C-451D-A20F-37701665BB4E}" type="pres">
      <dgm:prSet presAssocID="{5A30A129-B975-48DD-ADEB-79476825248D}" presName="textRect" presStyleLbl="revTx" presStyleIdx="4" presStyleCnt="5">
        <dgm:presLayoutVars>
          <dgm:chMax val="1"/>
          <dgm:chPref val="1"/>
        </dgm:presLayoutVars>
      </dgm:prSet>
      <dgm:spPr/>
    </dgm:pt>
  </dgm:ptLst>
  <dgm:cxnLst>
    <dgm:cxn modelId="{7D722510-721A-4CB3-BA70-3AACF48D4728}" type="presOf" srcId="{BCC711B1-D42C-4D45-9650-214312E04084}" destId="{1ADDB03B-5B3A-44D4-91CC-BF5D7C64DBC0}" srcOrd="0" destOrd="0" presId="urn:microsoft.com/office/officeart/2018/2/layout/IconLabelList"/>
    <dgm:cxn modelId="{6C8BE62A-B4BA-40E6-9893-739C9B9DA987}" type="presOf" srcId="{5CE9394D-EF51-4B78-B2DD-74B586845668}" destId="{87F10CC4-E4D1-499B-8F8E-642BD4D80305}" srcOrd="0" destOrd="0" presId="urn:microsoft.com/office/officeart/2018/2/layout/IconLabelList"/>
    <dgm:cxn modelId="{38BD0C63-521A-4EFE-905A-B148E9A7FE15}" srcId="{606FC874-E10A-48DF-A6EE-027BF3C40327}" destId="{3017E7AB-D1F8-4A77-8D58-E4B04261B5B7}" srcOrd="1" destOrd="0" parTransId="{D7CEFE9D-BA00-4A39-9E37-9495DF8D6FC2}" sibTransId="{9B6CBA96-420C-43E9-8579-6910FA4107FE}"/>
    <dgm:cxn modelId="{0CB40566-65D0-4BA2-A31F-0AC598B1436C}" type="presOf" srcId="{5A30A129-B975-48DD-ADEB-79476825248D}" destId="{11965E23-B74C-451D-A20F-37701665BB4E}" srcOrd="0" destOrd="0" presId="urn:microsoft.com/office/officeart/2018/2/layout/IconLabelList"/>
    <dgm:cxn modelId="{62444357-DAD0-4D47-8E4B-B13C6B93AE73}" srcId="{606FC874-E10A-48DF-A6EE-027BF3C40327}" destId="{5CE9394D-EF51-4B78-B2DD-74B586845668}" srcOrd="2" destOrd="0" parTransId="{1F4EA3E8-3CEC-4C55-B9E8-D32346FEEA80}" sibTransId="{6B8441C8-9E1E-4878-A13A-F5980DE1E275}"/>
    <dgm:cxn modelId="{61AE3381-3DF1-49B9-81A2-DA52D3B00E0F}" type="presOf" srcId="{FF44B6E5-FC91-476E-B9BB-6A97A0420DF0}" destId="{53981E1A-6B23-45DA-A94E-FCEB6C02D842}" srcOrd="0" destOrd="0" presId="urn:microsoft.com/office/officeart/2018/2/layout/IconLabelList"/>
    <dgm:cxn modelId="{57B8CE99-F332-4DFF-AD0F-FF708CA79351}" srcId="{606FC874-E10A-48DF-A6EE-027BF3C40327}" destId="{FF44B6E5-FC91-476E-B9BB-6A97A0420DF0}" srcOrd="3" destOrd="0" parTransId="{A32D1FA1-4AAE-4B71-8B92-538C755C2105}" sibTransId="{DEEC81A3-6224-4B4D-92A4-98737B030CA7}"/>
    <dgm:cxn modelId="{4B320A9B-8F9B-4C05-923E-94FD863BC2B8}" srcId="{606FC874-E10A-48DF-A6EE-027BF3C40327}" destId="{BCC711B1-D42C-4D45-9650-214312E04084}" srcOrd="0" destOrd="0" parTransId="{D8138066-9460-47AF-B0D8-B15190E84E5E}" sibTransId="{73CB5E9E-4BBF-4EB4-8F8C-48C8F291A862}"/>
    <dgm:cxn modelId="{BA5CF3BD-ABA3-4086-856B-686FBB2514F9}" type="presOf" srcId="{606FC874-E10A-48DF-A6EE-027BF3C40327}" destId="{350A16EC-BCCF-4552-BC75-E3D12090AC50}" srcOrd="0" destOrd="0" presId="urn:microsoft.com/office/officeart/2018/2/layout/IconLabelList"/>
    <dgm:cxn modelId="{704BB1D6-C04A-4E9F-B73E-DAE443DF682A}" type="presOf" srcId="{3017E7AB-D1F8-4A77-8D58-E4B04261B5B7}" destId="{F409BBE4-04AD-4B8C-9F95-7838861BD85F}" srcOrd="0" destOrd="0" presId="urn:microsoft.com/office/officeart/2018/2/layout/IconLabelList"/>
    <dgm:cxn modelId="{EFF1B1FB-AAD5-4C4D-81DF-4CC39DCCB033}" srcId="{606FC874-E10A-48DF-A6EE-027BF3C40327}" destId="{5A30A129-B975-48DD-ADEB-79476825248D}" srcOrd="4" destOrd="0" parTransId="{F938FF8D-4BEF-4DF3-B4B7-B4D0D973E567}" sibTransId="{7EC45940-B520-40F2-8AD3-FF0DA79980E5}"/>
    <dgm:cxn modelId="{EFEEB623-9189-4144-94B2-822E41D626B3}" type="presParOf" srcId="{350A16EC-BCCF-4552-BC75-E3D12090AC50}" destId="{28461ABE-1405-431B-A7E0-9D3A6127DD37}" srcOrd="0" destOrd="0" presId="urn:microsoft.com/office/officeart/2018/2/layout/IconLabelList"/>
    <dgm:cxn modelId="{02BFE8BF-4A08-4403-9B86-E4C1B3E70836}" type="presParOf" srcId="{28461ABE-1405-431B-A7E0-9D3A6127DD37}" destId="{771495DB-88F3-4AA9-B7AA-D2236DC778C0}" srcOrd="0" destOrd="0" presId="urn:microsoft.com/office/officeart/2018/2/layout/IconLabelList"/>
    <dgm:cxn modelId="{4B0AC46B-3FF1-46A5-8E94-C0E4D7483170}" type="presParOf" srcId="{28461ABE-1405-431B-A7E0-9D3A6127DD37}" destId="{6DA17548-259E-4D72-9233-F24CAA5748C4}" srcOrd="1" destOrd="0" presId="urn:microsoft.com/office/officeart/2018/2/layout/IconLabelList"/>
    <dgm:cxn modelId="{437D68E8-2353-4F02-AABE-234EC381DEA2}" type="presParOf" srcId="{28461ABE-1405-431B-A7E0-9D3A6127DD37}" destId="{1ADDB03B-5B3A-44D4-91CC-BF5D7C64DBC0}" srcOrd="2" destOrd="0" presId="urn:microsoft.com/office/officeart/2018/2/layout/IconLabelList"/>
    <dgm:cxn modelId="{986DF465-D1C6-40E1-B20D-71E13C0B8AB0}" type="presParOf" srcId="{350A16EC-BCCF-4552-BC75-E3D12090AC50}" destId="{E0D17B18-1705-4AE5-B1E6-A370C7F5875D}" srcOrd="1" destOrd="0" presId="urn:microsoft.com/office/officeart/2018/2/layout/IconLabelList"/>
    <dgm:cxn modelId="{855EB021-7FE1-40E7-98F1-37B91A66F63F}" type="presParOf" srcId="{350A16EC-BCCF-4552-BC75-E3D12090AC50}" destId="{87D9482E-A376-49E5-8E6F-3ECBF553F8A0}" srcOrd="2" destOrd="0" presId="urn:microsoft.com/office/officeart/2018/2/layout/IconLabelList"/>
    <dgm:cxn modelId="{47876081-ED02-4BF7-A8CD-CB9EA6187B09}" type="presParOf" srcId="{87D9482E-A376-49E5-8E6F-3ECBF553F8A0}" destId="{EBB468B8-1002-4880-B8F6-B6B0DD283E42}" srcOrd="0" destOrd="0" presId="urn:microsoft.com/office/officeart/2018/2/layout/IconLabelList"/>
    <dgm:cxn modelId="{940F248D-B689-4433-8C28-082C5FBE8E55}" type="presParOf" srcId="{87D9482E-A376-49E5-8E6F-3ECBF553F8A0}" destId="{A4E0F818-F164-4B96-98E6-8D849C1C9B2A}" srcOrd="1" destOrd="0" presId="urn:microsoft.com/office/officeart/2018/2/layout/IconLabelList"/>
    <dgm:cxn modelId="{631B6DB0-61F4-4CB3-93E6-E2AB56C86C34}" type="presParOf" srcId="{87D9482E-A376-49E5-8E6F-3ECBF553F8A0}" destId="{F409BBE4-04AD-4B8C-9F95-7838861BD85F}" srcOrd="2" destOrd="0" presId="urn:microsoft.com/office/officeart/2018/2/layout/IconLabelList"/>
    <dgm:cxn modelId="{E7C42A54-25DA-4AD5-A729-77FFB6E841A6}" type="presParOf" srcId="{350A16EC-BCCF-4552-BC75-E3D12090AC50}" destId="{C40BA0B9-DF5D-42D8-9F7C-2E7CD79E0E8C}" srcOrd="3" destOrd="0" presId="urn:microsoft.com/office/officeart/2018/2/layout/IconLabelList"/>
    <dgm:cxn modelId="{91EE016A-E19A-4A9D-9482-8C0A47FCE533}" type="presParOf" srcId="{350A16EC-BCCF-4552-BC75-E3D12090AC50}" destId="{A10AF00B-F2E6-4720-9A52-3AD596A6DA3F}" srcOrd="4" destOrd="0" presId="urn:microsoft.com/office/officeart/2018/2/layout/IconLabelList"/>
    <dgm:cxn modelId="{B14A0BD0-FB6B-480E-B5A5-9039579579F9}" type="presParOf" srcId="{A10AF00B-F2E6-4720-9A52-3AD596A6DA3F}" destId="{9CC3B798-9B29-4C6D-B246-53E3E24487BD}" srcOrd="0" destOrd="0" presId="urn:microsoft.com/office/officeart/2018/2/layout/IconLabelList"/>
    <dgm:cxn modelId="{2EFC2594-FBA0-4BDF-8FA6-A6F9FD711804}" type="presParOf" srcId="{A10AF00B-F2E6-4720-9A52-3AD596A6DA3F}" destId="{4E6D631D-FF7B-486D-9027-DF75E8EA7334}" srcOrd="1" destOrd="0" presId="urn:microsoft.com/office/officeart/2018/2/layout/IconLabelList"/>
    <dgm:cxn modelId="{9F359997-1682-47F6-AC93-F7BF3A1523B0}" type="presParOf" srcId="{A10AF00B-F2E6-4720-9A52-3AD596A6DA3F}" destId="{87F10CC4-E4D1-499B-8F8E-642BD4D80305}" srcOrd="2" destOrd="0" presId="urn:microsoft.com/office/officeart/2018/2/layout/IconLabelList"/>
    <dgm:cxn modelId="{2EB9F0BD-7556-4B6B-86E6-9EA96409B347}" type="presParOf" srcId="{350A16EC-BCCF-4552-BC75-E3D12090AC50}" destId="{102F0189-C373-496F-B256-D99D2A5F8370}" srcOrd="5" destOrd="0" presId="urn:microsoft.com/office/officeart/2018/2/layout/IconLabelList"/>
    <dgm:cxn modelId="{DEB67DB4-AF18-47F7-A725-80B303B8F51E}" type="presParOf" srcId="{350A16EC-BCCF-4552-BC75-E3D12090AC50}" destId="{3B028438-14C3-4055-99E8-4CFA0003D56A}" srcOrd="6" destOrd="0" presId="urn:microsoft.com/office/officeart/2018/2/layout/IconLabelList"/>
    <dgm:cxn modelId="{576F2EDC-E369-483F-9677-ECC1542B7380}" type="presParOf" srcId="{3B028438-14C3-4055-99E8-4CFA0003D56A}" destId="{D671E200-D4F2-40F7-BF38-621E61661CDB}" srcOrd="0" destOrd="0" presId="urn:microsoft.com/office/officeart/2018/2/layout/IconLabelList"/>
    <dgm:cxn modelId="{02CA9571-130E-4769-BD58-F83D06BFCC68}" type="presParOf" srcId="{3B028438-14C3-4055-99E8-4CFA0003D56A}" destId="{78180106-3AB0-4758-96EA-F53E107C57BD}" srcOrd="1" destOrd="0" presId="urn:microsoft.com/office/officeart/2018/2/layout/IconLabelList"/>
    <dgm:cxn modelId="{4A1C913D-1631-43AA-B2A5-6804101CCD08}" type="presParOf" srcId="{3B028438-14C3-4055-99E8-4CFA0003D56A}" destId="{53981E1A-6B23-45DA-A94E-FCEB6C02D842}" srcOrd="2" destOrd="0" presId="urn:microsoft.com/office/officeart/2018/2/layout/IconLabelList"/>
    <dgm:cxn modelId="{EBA789E6-124C-4ABD-9F28-124D36AE06B8}" type="presParOf" srcId="{350A16EC-BCCF-4552-BC75-E3D12090AC50}" destId="{DD5EAE46-55F9-481A-BA45-8E519B4BBD3E}" srcOrd="7" destOrd="0" presId="urn:microsoft.com/office/officeart/2018/2/layout/IconLabelList"/>
    <dgm:cxn modelId="{DE800E62-B0DD-4C51-80D1-77AE21C64B43}" type="presParOf" srcId="{350A16EC-BCCF-4552-BC75-E3D12090AC50}" destId="{DFA91B08-8072-454D-A5D2-882AD0FC7CB1}" srcOrd="8" destOrd="0" presId="urn:microsoft.com/office/officeart/2018/2/layout/IconLabelList"/>
    <dgm:cxn modelId="{4610143F-23BC-4A6F-8163-5472C810F1E7}" type="presParOf" srcId="{DFA91B08-8072-454D-A5D2-882AD0FC7CB1}" destId="{682E1434-B47A-4152-9B4D-628A116D2CDD}" srcOrd="0" destOrd="0" presId="urn:microsoft.com/office/officeart/2018/2/layout/IconLabelList"/>
    <dgm:cxn modelId="{57D9470E-AD67-4E54-A4BD-554A71131FD2}" type="presParOf" srcId="{DFA91B08-8072-454D-A5D2-882AD0FC7CB1}" destId="{3DE34731-2488-41AA-970B-B1D79C858FF5}" srcOrd="1" destOrd="0" presId="urn:microsoft.com/office/officeart/2018/2/layout/IconLabelList"/>
    <dgm:cxn modelId="{8F110A54-C2EF-467C-A644-010CB6695416}" type="presParOf" srcId="{DFA91B08-8072-454D-A5D2-882AD0FC7CB1}" destId="{11965E23-B74C-451D-A20F-37701665BB4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CA4334-1407-476D-9AB5-7470FF0283E2}" type="doc">
      <dgm:prSet loTypeId="urn:microsoft.com/office/officeart/2005/8/layout/default" loCatId="list" qsTypeId="urn:microsoft.com/office/officeart/2005/8/quickstyle/simple4" qsCatId="simple" csTypeId="urn:microsoft.com/office/officeart/2005/8/colors/accent1_3" csCatId="accent1" phldr="1"/>
      <dgm:spPr/>
      <dgm:t>
        <a:bodyPr/>
        <a:lstStyle/>
        <a:p>
          <a:endParaRPr lang="en-US"/>
        </a:p>
      </dgm:t>
    </dgm:pt>
    <dgm:pt modelId="{D66BFC1B-67E3-4D72-97F7-01AA24BD34D0}">
      <dgm:prSet/>
      <dgm:spPr/>
      <dgm:t>
        <a:bodyPr/>
        <a:lstStyle/>
        <a:p>
          <a:r>
            <a:rPr lang="en-US"/>
            <a:t>MSO Performances</a:t>
          </a:r>
        </a:p>
      </dgm:t>
    </dgm:pt>
    <dgm:pt modelId="{FFB6F7CB-E383-4CDC-8F30-3AC5B9FF468D}" type="parTrans" cxnId="{86EE023D-D0F1-43AF-8612-F50EBF079231}">
      <dgm:prSet/>
      <dgm:spPr/>
      <dgm:t>
        <a:bodyPr/>
        <a:lstStyle/>
        <a:p>
          <a:endParaRPr lang="en-US"/>
        </a:p>
      </dgm:t>
    </dgm:pt>
    <dgm:pt modelId="{F0708990-116B-4002-8191-419449D270E1}" type="sibTrans" cxnId="{86EE023D-D0F1-43AF-8612-F50EBF079231}">
      <dgm:prSet/>
      <dgm:spPr/>
      <dgm:t>
        <a:bodyPr/>
        <a:lstStyle/>
        <a:p>
          <a:endParaRPr lang="en-US"/>
        </a:p>
      </dgm:t>
    </dgm:pt>
    <dgm:pt modelId="{AE2BF6ED-23D6-4EFD-A9B5-9CA534B7D116}">
      <dgm:prSet/>
      <dgm:spPr/>
      <dgm:t>
        <a:bodyPr/>
        <a:lstStyle/>
        <a:p>
          <a:r>
            <a:rPr lang="en-US"/>
            <a:t>City-Wide Art Show</a:t>
          </a:r>
        </a:p>
      </dgm:t>
    </dgm:pt>
    <dgm:pt modelId="{E6E8C6CF-32BF-43CA-B735-FB3D9141AA45}" type="parTrans" cxnId="{9DE3E9F5-00FD-4067-ADA0-34BA6279656F}">
      <dgm:prSet/>
      <dgm:spPr/>
      <dgm:t>
        <a:bodyPr/>
        <a:lstStyle/>
        <a:p>
          <a:endParaRPr lang="en-US"/>
        </a:p>
      </dgm:t>
    </dgm:pt>
    <dgm:pt modelId="{DE23F43A-6DFE-4B4C-AEF3-E6E1D421FA9B}" type="sibTrans" cxnId="{9DE3E9F5-00FD-4067-ADA0-34BA6279656F}">
      <dgm:prSet/>
      <dgm:spPr/>
      <dgm:t>
        <a:bodyPr/>
        <a:lstStyle/>
        <a:p>
          <a:endParaRPr lang="en-US"/>
        </a:p>
      </dgm:t>
    </dgm:pt>
    <dgm:pt modelId="{727E01D0-44D9-4812-BE71-DC49EE36EE12}">
      <dgm:prSet/>
      <dgm:spPr/>
      <dgm:t>
        <a:bodyPr/>
        <a:lstStyle/>
        <a:p>
          <a:r>
            <a:rPr lang="en-US"/>
            <a:t>White Ribbon Day</a:t>
          </a:r>
        </a:p>
      </dgm:t>
    </dgm:pt>
    <dgm:pt modelId="{09A71650-8CCF-4C98-BBD5-21B6DD1CD3EB}" type="parTrans" cxnId="{C265A50F-04BC-42A4-A505-E83DD73A3687}">
      <dgm:prSet/>
      <dgm:spPr/>
      <dgm:t>
        <a:bodyPr/>
        <a:lstStyle/>
        <a:p>
          <a:endParaRPr lang="en-US"/>
        </a:p>
      </dgm:t>
    </dgm:pt>
    <dgm:pt modelId="{47BD8587-9E91-405C-A414-AE65E88EAEAA}" type="sibTrans" cxnId="{C265A50F-04BC-42A4-A505-E83DD73A3687}">
      <dgm:prSet/>
      <dgm:spPr/>
      <dgm:t>
        <a:bodyPr/>
        <a:lstStyle/>
        <a:p>
          <a:endParaRPr lang="en-US"/>
        </a:p>
      </dgm:t>
    </dgm:pt>
    <dgm:pt modelId="{61842BCB-3274-4FC1-BB8B-B54FD472787D}">
      <dgm:prSet/>
      <dgm:spPr/>
      <dgm:t>
        <a:bodyPr/>
        <a:lstStyle/>
        <a:p>
          <a:r>
            <a:rPr lang="en-US"/>
            <a:t>Healthy Melrose</a:t>
          </a:r>
        </a:p>
      </dgm:t>
    </dgm:pt>
    <dgm:pt modelId="{1C0976F3-F4D1-41DB-9939-B78A299D7A17}" type="parTrans" cxnId="{6FE84F40-F4C6-4C24-BB3E-8846511D43FC}">
      <dgm:prSet/>
      <dgm:spPr/>
      <dgm:t>
        <a:bodyPr/>
        <a:lstStyle/>
        <a:p>
          <a:endParaRPr lang="en-US"/>
        </a:p>
      </dgm:t>
    </dgm:pt>
    <dgm:pt modelId="{95681176-E1B6-40E7-B818-51EB41641191}" type="sibTrans" cxnId="{6FE84F40-F4C6-4C24-BB3E-8846511D43FC}">
      <dgm:prSet/>
      <dgm:spPr/>
      <dgm:t>
        <a:bodyPr/>
        <a:lstStyle/>
        <a:p>
          <a:endParaRPr lang="en-US"/>
        </a:p>
      </dgm:t>
    </dgm:pt>
    <dgm:pt modelId="{8D1964D5-EF67-4AD5-8BC7-2CA222888AF3}">
      <dgm:prSet/>
      <dgm:spPr/>
      <dgm:t>
        <a:bodyPr/>
        <a:lstStyle/>
        <a:p>
          <a:r>
            <a:rPr lang="en-US"/>
            <a:t>Memorial Day</a:t>
          </a:r>
        </a:p>
      </dgm:t>
    </dgm:pt>
    <dgm:pt modelId="{0DA84DD0-EF8F-47AC-A312-03D5A2F9BEB6}" type="parTrans" cxnId="{8A8C7A6B-16A7-4F7E-AE66-5EC520D4EF0E}">
      <dgm:prSet/>
      <dgm:spPr/>
      <dgm:t>
        <a:bodyPr/>
        <a:lstStyle/>
        <a:p>
          <a:endParaRPr lang="en-US"/>
        </a:p>
      </dgm:t>
    </dgm:pt>
    <dgm:pt modelId="{A0302112-85E5-417C-BE7D-92546E446711}" type="sibTrans" cxnId="{8A8C7A6B-16A7-4F7E-AE66-5EC520D4EF0E}">
      <dgm:prSet/>
      <dgm:spPr/>
      <dgm:t>
        <a:bodyPr/>
        <a:lstStyle/>
        <a:p>
          <a:endParaRPr lang="en-US"/>
        </a:p>
      </dgm:t>
    </dgm:pt>
    <dgm:pt modelId="{21B1E188-2D48-4856-8D80-4F5EBFEBBCEC}">
      <dgm:prSet/>
      <dgm:spPr/>
      <dgm:t>
        <a:bodyPr/>
        <a:lstStyle/>
        <a:p>
          <a:r>
            <a:rPr lang="en-US"/>
            <a:t>Juneteenth</a:t>
          </a:r>
        </a:p>
      </dgm:t>
    </dgm:pt>
    <dgm:pt modelId="{40623A91-DC09-4566-9EC2-C7FA7CD03C62}" type="parTrans" cxnId="{83B28A00-D2D6-40B7-8E73-154EED1FF294}">
      <dgm:prSet/>
      <dgm:spPr/>
      <dgm:t>
        <a:bodyPr/>
        <a:lstStyle/>
        <a:p>
          <a:endParaRPr lang="en-US"/>
        </a:p>
      </dgm:t>
    </dgm:pt>
    <dgm:pt modelId="{20E1F3A5-6387-4CC3-BC2F-215322FD76FB}" type="sibTrans" cxnId="{83B28A00-D2D6-40B7-8E73-154EED1FF294}">
      <dgm:prSet/>
      <dgm:spPr/>
      <dgm:t>
        <a:bodyPr/>
        <a:lstStyle/>
        <a:p>
          <a:endParaRPr lang="en-US"/>
        </a:p>
      </dgm:t>
    </dgm:pt>
    <dgm:pt modelId="{E4CD3277-7E17-4214-AF61-6643925A95C7}">
      <dgm:prSet/>
      <dgm:spPr/>
      <dgm:t>
        <a:bodyPr/>
        <a:lstStyle/>
        <a:p>
          <a:r>
            <a:rPr lang="en-US"/>
            <a:t>Pride</a:t>
          </a:r>
        </a:p>
      </dgm:t>
    </dgm:pt>
    <dgm:pt modelId="{CFF5A05D-211A-4DF9-B567-89F34B34E990}" type="parTrans" cxnId="{6B94161C-E8DB-4914-8DC9-03D836E231BE}">
      <dgm:prSet/>
      <dgm:spPr/>
      <dgm:t>
        <a:bodyPr/>
        <a:lstStyle/>
        <a:p>
          <a:endParaRPr lang="en-US"/>
        </a:p>
      </dgm:t>
    </dgm:pt>
    <dgm:pt modelId="{5A023A5A-4E96-4A2C-96F3-F5CCB081961C}" type="sibTrans" cxnId="{6B94161C-E8DB-4914-8DC9-03D836E231BE}">
      <dgm:prSet/>
      <dgm:spPr/>
      <dgm:t>
        <a:bodyPr/>
        <a:lstStyle/>
        <a:p>
          <a:endParaRPr lang="en-US"/>
        </a:p>
      </dgm:t>
    </dgm:pt>
    <dgm:pt modelId="{CB8A8E7C-CA12-4C2C-859B-7D4B6BB41728}">
      <dgm:prSet/>
      <dgm:spPr/>
      <dgm:t>
        <a:bodyPr/>
        <a:lstStyle/>
        <a:p>
          <a:r>
            <a:rPr lang="en-US"/>
            <a:t>Summer Stroll</a:t>
          </a:r>
        </a:p>
      </dgm:t>
    </dgm:pt>
    <dgm:pt modelId="{7F51B9C6-2708-4E5E-BEA7-34915E59F2A7}" type="parTrans" cxnId="{12203D86-56A7-487A-8007-5219C2AB32FB}">
      <dgm:prSet/>
      <dgm:spPr/>
      <dgm:t>
        <a:bodyPr/>
        <a:lstStyle/>
        <a:p>
          <a:endParaRPr lang="en-US"/>
        </a:p>
      </dgm:t>
    </dgm:pt>
    <dgm:pt modelId="{E3209364-37A5-42FF-87CA-43E11D654414}" type="sibTrans" cxnId="{12203D86-56A7-487A-8007-5219C2AB32FB}">
      <dgm:prSet/>
      <dgm:spPr/>
      <dgm:t>
        <a:bodyPr/>
        <a:lstStyle/>
        <a:p>
          <a:endParaRPr lang="en-US"/>
        </a:p>
      </dgm:t>
    </dgm:pt>
    <dgm:pt modelId="{B3C19936-859F-4381-BEA0-4A4821A657A7}">
      <dgm:prSet/>
      <dgm:spPr/>
      <dgm:t>
        <a:bodyPr/>
        <a:lstStyle/>
        <a:p>
          <a:r>
            <a:rPr lang="en-US"/>
            <a:t>Kindergarten Welcome</a:t>
          </a:r>
        </a:p>
      </dgm:t>
    </dgm:pt>
    <dgm:pt modelId="{EB94760B-7C59-4DCA-AFF8-4C8A7E2AEC18}" type="parTrans" cxnId="{B7FB69AD-ED42-489B-8B31-7D49957AAF59}">
      <dgm:prSet/>
      <dgm:spPr/>
      <dgm:t>
        <a:bodyPr/>
        <a:lstStyle/>
        <a:p>
          <a:endParaRPr lang="en-US"/>
        </a:p>
      </dgm:t>
    </dgm:pt>
    <dgm:pt modelId="{846CE463-9402-4950-BCF9-583F49EC923E}" type="sibTrans" cxnId="{B7FB69AD-ED42-489B-8B31-7D49957AAF59}">
      <dgm:prSet/>
      <dgm:spPr/>
      <dgm:t>
        <a:bodyPr/>
        <a:lstStyle/>
        <a:p>
          <a:endParaRPr lang="en-US"/>
        </a:p>
      </dgm:t>
    </dgm:pt>
    <dgm:pt modelId="{372166ED-78EA-4816-86AC-124B1EFD1E1B}">
      <dgm:prSet/>
      <dgm:spPr/>
      <dgm:t>
        <a:bodyPr/>
        <a:lstStyle/>
        <a:p>
          <a:r>
            <a:rPr lang="en-US"/>
            <a:t>Porchfest</a:t>
          </a:r>
        </a:p>
      </dgm:t>
    </dgm:pt>
    <dgm:pt modelId="{8DE50F50-350A-41C6-9B4C-0D33D557D01F}" type="parTrans" cxnId="{FA4D5D66-8DE4-4E95-A15F-925526536516}">
      <dgm:prSet/>
      <dgm:spPr/>
      <dgm:t>
        <a:bodyPr/>
        <a:lstStyle/>
        <a:p>
          <a:endParaRPr lang="en-US"/>
        </a:p>
      </dgm:t>
    </dgm:pt>
    <dgm:pt modelId="{D113CA7C-F984-4AA4-8711-4E822B4344EC}" type="sibTrans" cxnId="{FA4D5D66-8DE4-4E95-A15F-925526536516}">
      <dgm:prSet/>
      <dgm:spPr/>
      <dgm:t>
        <a:bodyPr/>
        <a:lstStyle/>
        <a:p>
          <a:endParaRPr lang="en-US"/>
        </a:p>
      </dgm:t>
    </dgm:pt>
    <dgm:pt modelId="{50C926E8-9FB8-460A-80B7-6A94D61ADFBB}">
      <dgm:prSet/>
      <dgm:spPr/>
      <dgm:t>
        <a:bodyPr/>
        <a:lstStyle/>
        <a:p>
          <a:r>
            <a:rPr lang="en-US"/>
            <a:t>Victorian Fair</a:t>
          </a:r>
        </a:p>
      </dgm:t>
    </dgm:pt>
    <dgm:pt modelId="{2C5E5F0C-719E-4ED6-AD44-6D52B753E791}" type="parTrans" cxnId="{26457A91-A327-4AF1-9DE8-9D0B52E6A3BF}">
      <dgm:prSet/>
      <dgm:spPr/>
      <dgm:t>
        <a:bodyPr/>
        <a:lstStyle/>
        <a:p>
          <a:endParaRPr lang="en-US"/>
        </a:p>
      </dgm:t>
    </dgm:pt>
    <dgm:pt modelId="{F85CEB7B-E92D-46DE-9617-4AAEBA864A0E}" type="sibTrans" cxnId="{26457A91-A327-4AF1-9DE8-9D0B52E6A3BF}">
      <dgm:prSet/>
      <dgm:spPr/>
      <dgm:t>
        <a:bodyPr/>
        <a:lstStyle/>
        <a:p>
          <a:endParaRPr lang="en-US"/>
        </a:p>
      </dgm:t>
    </dgm:pt>
    <dgm:pt modelId="{A0F110AB-17C8-443A-83A4-C2C0C6EED032}">
      <dgm:prSet/>
      <dgm:spPr/>
      <dgm:t>
        <a:bodyPr/>
        <a:lstStyle/>
        <a:p>
          <a:r>
            <a:rPr lang="en-US">
              <a:effectLst>
                <a:outerShdw blurRad="38100" dist="38100" dir="2700000" algn="tl">
                  <a:srgbClr val="000000">
                    <a:alpha val="43137"/>
                  </a:srgbClr>
                </a:outerShdw>
              </a:effectLst>
            </a:rPr>
            <a:t>Senior Resource Fair</a:t>
          </a:r>
        </a:p>
      </dgm:t>
    </dgm:pt>
    <dgm:pt modelId="{F1869AEC-7EBE-4BEB-A7B1-BF3075E54E5D}" type="parTrans" cxnId="{DA38390D-09EC-4005-8000-BAA8F2D959F0}">
      <dgm:prSet/>
      <dgm:spPr/>
      <dgm:t>
        <a:bodyPr/>
        <a:lstStyle/>
        <a:p>
          <a:endParaRPr lang="en-US"/>
        </a:p>
      </dgm:t>
    </dgm:pt>
    <dgm:pt modelId="{5D7B5A48-B492-454F-B178-74F453D42570}" type="sibTrans" cxnId="{DA38390D-09EC-4005-8000-BAA8F2D959F0}">
      <dgm:prSet/>
      <dgm:spPr/>
      <dgm:t>
        <a:bodyPr/>
        <a:lstStyle/>
        <a:p>
          <a:endParaRPr lang="en-US"/>
        </a:p>
      </dgm:t>
    </dgm:pt>
    <dgm:pt modelId="{03746556-0AFA-40E3-B37F-C76C8AC80C76}">
      <dgm:prSet/>
      <dgm:spPr/>
      <dgm:t>
        <a:bodyPr/>
        <a:lstStyle/>
        <a:p>
          <a:r>
            <a:rPr lang="en-US">
              <a:effectLst>
                <a:outerShdw blurRad="38100" dist="38100" dir="2700000" algn="tl">
                  <a:srgbClr val="000000">
                    <a:alpha val="43137"/>
                  </a:srgbClr>
                </a:outerShdw>
              </a:effectLst>
            </a:rPr>
            <a:t>Dance for Community</a:t>
          </a:r>
        </a:p>
      </dgm:t>
    </dgm:pt>
    <dgm:pt modelId="{150FDC5C-7F7A-484C-8CB5-7CB3206A307B}" type="parTrans" cxnId="{8F2B743B-E57F-4144-ABB8-CFBAE0DD0DA0}">
      <dgm:prSet/>
      <dgm:spPr/>
      <dgm:t>
        <a:bodyPr/>
        <a:lstStyle/>
        <a:p>
          <a:endParaRPr lang="en-US"/>
        </a:p>
      </dgm:t>
    </dgm:pt>
    <dgm:pt modelId="{5B4A483A-F12C-4849-83AF-28130D98919F}" type="sibTrans" cxnId="{8F2B743B-E57F-4144-ABB8-CFBAE0DD0DA0}">
      <dgm:prSet/>
      <dgm:spPr/>
      <dgm:t>
        <a:bodyPr/>
        <a:lstStyle/>
        <a:p>
          <a:endParaRPr lang="en-US"/>
        </a:p>
      </dgm:t>
    </dgm:pt>
    <dgm:pt modelId="{555863B8-08CA-4F15-87D9-893497D211FD}">
      <dgm:prSet/>
      <dgm:spPr/>
      <dgm:t>
        <a:bodyPr/>
        <a:lstStyle/>
        <a:p>
          <a:r>
            <a:rPr lang="en-US">
              <a:effectLst>
                <a:outerShdw blurRad="38100" dist="38100" dir="2700000" algn="tl">
                  <a:srgbClr val="000000">
                    <a:alpha val="43137"/>
                  </a:srgbClr>
                </a:outerShdw>
              </a:effectLst>
            </a:rPr>
            <a:t>Downtown Trick-or-Treat</a:t>
          </a:r>
        </a:p>
      </dgm:t>
    </dgm:pt>
    <dgm:pt modelId="{E5CD8FB9-CE6F-47B4-935B-04648D6DE339}" type="parTrans" cxnId="{855E0883-9AF8-48DE-AF9A-D52C385AE665}">
      <dgm:prSet/>
      <dgm:spPr/>
      <dgm:t>
        <a:bodyPr/>
        <a:lstStyle/>
        <a:p>
          <a:endParaRPr lang="en-US"/>
        </a:p>
      </dgm:t>
    </dgm:pt>
    <dgm:pt modelId="{90B405C1-9269-4F24-97C6-3FF18741043A}" type="sibTrans" cxnId="{855E0883-9AF8-48DE-AF9A-D52C385AE665}">
      <dgm:prSet/>
      <dgm:spPr/>
      <dgm:t>
        <a:bodyPr/>
        <a:lstStyle/>
        <a:p>
          <a:endParaRPr lang="en-US"/>
        </a:p>
      </dgm:t>
    </dgm:pt>
    <dgm:pt modelId="{C54EE99A-D691-475B-9330-02B3F2441044}">
      <dgm:prSet/>
      <dgm:spPr/>
      <dgm:t>
        <a:bodyPr/>
        <a:lstStyle/>
        <a:p>
          <a:r>
            <a:rPr lang="en-US">
              <a:effectLst>
                <a:outerShdw blurRad="38100" dist="38100" dir="2700000" algn="tl">
                  <a:srgbClr val="000000">
                    <a:alpha val="43137"/>
                  </a:srgbClr>
                </a:outerShdw>
              </a:effectLst>
            </a:rPr>
            <a:t>Home for the Holidays</a:t>
          </a:r>
        </a:p>
      </dgm:t>
    </dgm:pt>
    <dgm:pt modelId="{DFCAEF2F-C454-4616-AC86-D9F52304EADC}" type="parTrans" cxnId="{ABFEB893-7B4D-4BE8-AFC3-413742C32C55}">
      <dgm:prSet/>
      <dgm:spPr/>
      <dgm:t>
        <a:bodyPr/>
        <a:lstStyle/>
        <a:p>
          <a:endParaRPr lang="en-US"/>
        </a:p>
      </dgm:t>
    </dgm:pt>
    <dgm:pt modelId="{D3E825DA-B084-485A-9760-6A0C1B1009C5}" type="sibTrans" cxnId="{ABFEB893-7B4D-4BE8-AFC3-413742C32C55}">
      <dgm:prSet/>
      <dgm:spPr/>
      <dgm:t>
        <a:bodyPr/>
        <a:lstStyle/>
        <a:p>
          <a:endParaRPr lang="en-US"/>
        </a:p>
      </dgm:t>
    </dgm:pt>
    <dgm:pt modelId="{0C6EAC51-8363-4019-B77D-04C88E986D2C}">
      <dgm:prSet phldr="0"/>
      <dgm:spPr/>
      <dgm:t>
        <a:bodyPr/>
        <a:lstStyle/>
        <a:p>
          <a:pPr rtl="0"/>
          <a:r>
            <a:rPr lang="en-US" baseline="0">
              <a:latin typeface="Impact" panose="020B0806030902050204"/>
            </a:rPr>
            <a:t>4th of July</a:t>
          </a:r>
        </a:p>
      </dgm:t>
    </dgm:pt>
    <dgm:pt modelId="{1F89C351-7DC7-4ED4-B72F-6E69C31B733A}" type="parTrans" cxnId="{AC5B550C-DF29-428E-BC73-75ED57AFC6EE}">
      <dgm:prSet/>
      <dgm:spPr/>
      <dgm:t>
        <a:bodyPr/>
        <a:lstStyle/>
        <a:p>
          <a:endParaRPr lang="en-US"/>
        </a:p>
      </dgm:t>
    </dgm:pt>
    <dgm:pt modelId="{15F487C0-7EE5-47FF-8744-C08FE97C5DC8}" type="sibTrans" cxnId="{AC5B550C-DF29-428E-BC73-75ED57AFC6EE}">
      <dgm:prSet/>
      <dgm:spPr/>
      <dgm:t>
        <a:bodyPr/>
        <a:lstStyle/>
        <a:p>
          <a:endParaRPr lang="en-US"/>
        </a:p>
      </dgm:t>
    </dgm:pt>
    <dgm:pt modelId="{F2F884EA-97F6-40D9-8C6E-F92546075507}" type="pres">
      <dgm:prSet presAssocID="{C3CA4334-1407-476D-9AB5-7470FF0283E2}" presName="diagram" presStyleCnt="0">
        <dgm:presLayoutVars>
          <dgm:dir/>
          <dgm:resizeHandles val="exact"/>
        </dgm:presLayoutVars>
      </dgm:prSet>
      <dgm:spPr/>
    </dgm:pt>
    <dgm:pt modelId="{2D29F585-9863-41C7-A985-AD763EB36DB6}" type="pres">
      <dgm:prSet presAssocID="{D66BFC1B-67E3-4D72-97F7-01AA24BD34D0}" presName="node" presStyleLbl="node1" presStyleIdx="0" presStyleCnt="16">
        <dgm:presLayoutVars>
          <dgm:bulletEnabled val="1"/>
        </dgm:presLayoutVars>
      </dgm:prSet>
      <dgm:spPr/>
    </dgm:pt>
    <dgm:pt modelId="{C641828B-1A09-4E69-AA9F-C753502A355F}" type="pres">
      <dgm:prSet presAssocID="{F0708990-116B-4002-8191-419449D270E1}" presName="sibTrans" presStyleCnt="0"/>
      <dgm:spPr/>
    </dgm:pt>
    <dgm:pt modelId="{4C8BCF74-BF77-4965-A8C9-809BF7ED2D20}" type="pres">
      <dgm:prSet presAssocID="{AE2BF6ED-23D6-4EFD-A9B5-9CA534B7D116}" presName="node" presStyleLbl="node1" presStyleIdx="1" presStyleCnt="16">
        <dgm:presLayoutVars>
          <dgm:bulletEnabled val="1"/>
        </dgm:presLayoutVars>
      </dgm:prSet>
      <dgm:spPr/>
    </dgm:pt>
    <dgm:pt modelId="{B223A5CB-54FD-4AE3-9842-1CA74B9BA112}" type="pres">
      <dgm:prSet presAssocID="{DE23F43A-6DFE-4B4C-AEF3-E6E1D421FA9B}" presName="sibTrans" presStyleCnt="0"/>
      <dgm:spPr/>
    </dgm:pt>
    <dgm:pt modelId="{28389E6E-43ED-4C45-A455-33D42F49606D}" type="pres">
      <dgm:prSet presAssocID="{727E01D0-44D9-4812-BE71-DC49EE36EE12}" presName="node" presStyleLbl="node1" presStyleIdx="2" presStyleCnt="16">
        <dgm:presLayoutVars>
          <dgm:bulletEnabled val="1"/>
        </dgm:presLayoutVars>
      </dgm:prSet>
      <dgm:spPr/>
    </dgm:pt>
    <dgm:pt modelId="{AC0C63D6-E64E-44C3-B8B1-BEAECF5FC5F7}" type="pres">
      <dgm:prSet presAssocID="{47BD8587-9E91-405C-A414-AE65E88EAEAA}" presName="sibTrans" presStyleCnt="0"/>
      <dgm:spPr/>
    </dgm:pt>
    <dgm:pt modelId="{94ED3EBB-8A05-4739-A222-02FA01EE7E2A}" type="pres">
      <dgm:prSet presAssocID="{61842BCB-3274-4FC1-BB8B-B54FD472787D}" presName="node" presStyleLbl="node1" presStyleIdx="3" presStyleCnt="16">
        <dgm:presLayoutVars>
          <dgm:bulletEnabled val="1"/>
        </dgm:presLayoutVars>
      </dgm:prSet>
      <dgm:spPr/>
    </dgm:pt>
    <dgm:pt modelId="{A98644F3-8D07-4D22-AC93-71518D71CF2B}" type="pres">
      <dgm:prSet presAssocID="{95681176-E1B6-40E7-B818-51EB41641191}" presName="sibTrans" presStyleCnt="0"/>
      <dgm:spPr/>
    </dgm:pt>
    <dgm:pt modelId="{6BB8C20D-98F4-47B9-B97C-94EC572A7CB9}" type="pres">
      <dgm:prSet presAssocID="{8D1964D5-EF67-4AD5-8BC7-2CA222888AF3}" presName="node" presStyleLbl="node1" presStyleIdx="4" presStyleCnt="16">
        <dgm:presLayoutVars>
          <dgm:bulletEnabled val="1"/>
        </dgm:presLayoutVars>
      </dgm:prSet>
      <dgm:spPr/>
    </dgm:pt>
    <dgm:pt modelId="{A770D2BB-CD4F-4787-9A2C-DA24D5585A42}" type="pres">
      <dgm:prSet presAssocID="{A0302112-85E5-417C-BE7D-92546E446711}" presName="sibTrans" presStyleCnt="0"/>
      <dgm:spPr/>
    </dgm:pt>
    <dgm:pt modelId="{1790B329-AA06-4C58-BC23-39B2988312A5}" type="pres">
      <dgm:prSet presAssocID="{21B1E188-2D48-4856-8D80-4F5EBFEBBCEC}" presName="node" presStyleLbl="node1" presStyleIdx="5" presStyleCnt="16">
        <dgm:presLayoutVars>
          <dgm:bulletEnabled val="1"/>
        </dgm:presLayoutVars>
      </dgm:prSet>
      <dgm:spPr/>
    </dgm:pt>
    <dgm:pt modelId="{51E6362B-6442-4B69-8E4E-88896168BE0C}" type="pres">
      <dgm:prSet presAssocID="{20E1F3A5-6387-4CC3-BC2F-215322FD76FB}" presName="sibTrans" presStyleCnt="0"/>
      <dgm:spPr/>
    </dgm:pt>
    <dgm:pt modelId="{E3CBD48B-DDE4-4E83-AB09-459C40FFCA55}" type="pres">
      <dgm:prSet presAssocID="{E4CD3277-7E17-4214-AF61-6643925A95C7}" presName="node" presStyleLbl="node1" presStyleIdx="6" presStyleCnt="16">
        <dgm:presLayoutVars>
          <dgm:bulletEnabled val="1"/>
        </dgm:presLayoutVars>
      </dgm:prSet>
      <dgm:spPr/>
    </dgm:pt>
    <dgm:pt modelId="{B48B36DA-3AF4-4DE6-A7F6-A1CF3C7FAEB1}" type="pres">
      <dgm:prSet presAssocID="{5A023A5A-4E96-4A2C-96F3-F5CCB081961C}" presName="sibTrans" presStyleCnt="0"/>
      <dgm:spPr/>
    </dgm:pt>
    <dgm:pt modelId="{81BBB9F9-37D6-40E7-A11E-D1DD2077DD5F}" type="pres">
      <dgm:prSet presAssocID="{CB8A8E7C-CA12-4C2C-859B-7D4B6BB41728}" presName="node" presStyleLbl="node1" presStyleIdx="7" presStyleCnt="16">
        <dgm:presLayoutVars>
          <dgm:bulletEnabled val="1"/>
        </dgm:presLayoutVars>
      </dgm:prSet>
      <dgm:spPr/>
    </dgm:pt>
    <dgm:pt modelId="{60B5FBE7-D3C7-4B92-827B-A927D54A6F45}" type="pres">
      <dgm:prSet presAssocID="{E3209364-37A5-42FF-87CA-43E11D654414}" presName="sibTrans" presStyleCnt="0"/>
      <dgm:spPr/>
    </dgm:pt>
    <dgm:pt modelId="{D10CA40B-ED5C-4CD7-BB21-CE16E9D15525}" type="pres">
      <dgm:prSet presAssocID="{0C6EAC51-8363-4019-B77D-04C88E986D2C}" presName="node" presStyleLbl="node1" presStyleIdx="8" presStyleCnt="16">
        <dgm:presLayoutVars>
          <dgm:bulletEnabled val="1"/>
        </dgm:presLayoutVars>
      </dgm:prSet>
      <dgm:spPr/>
    </dgm:pt>
    <dgm:pt modelId="{9D927AD2-7327-4CA8-B57E-C8EBDF6D096C}" type="pres">
      <dgm:prSet presAssocID="{15F487C0-7EE5-47FF-8744-C08FE97C5DC8}" presName="sibTrans" presStyleCnt="0"/>
      <dgm:spPr/>
    </dgm:pt>
    <dgm:pt modelId="{F1AEC533-7B43-4F4F-A11C-903BC76E858D}" type="pres">
      <dgm:prSet presAssocID="{B3C19936-859F-4381-BEA0-4A4821A657A7}" presName="node" presStyleLbl="node1" presStyleIdx="9" presStyleCnt="16">
        <dgm:presLayoutVars>
          <dgm:bulletEnabled val="1"/>
        </dgm:presLayoutVars>
      </dgm:prSet>
      <dgm:spPr/>
    </dgm:pt>
    <dgm:pt modelId="{C72F60FC-2013-4E35-8231-48B729C5ACDA}" type="pres">
      <dgm:prSet presAssocID="{846CE463-9402-4950-BCF9-583F49EC923E}" presName="sibTrans" presStyleCnt="0"/>
      <dgm:spPr/>
    </dgm:pt>
    <dgm:pt modelId="{D53913A6-0A11-442C-97F0-3B596332E859}" type="pres">
      <dgm:prSet presAssocID="{372166ED-78EA-4816-86AC-124B1EFD1E1B}" presName="node" presStyleLbl="node1" presStyleIdx="10" presStyleCnt="16">
        <dgm:presLayoutVars>
          <dgm:bulletEnabled val="1"/>
        </dgm:presLayoutVars>
      </dgm:prSet>
      <dgm:spPr/>
    </dgm:pt>
    <dgm:pt modelId="{7C903741-FC62-4BAC-B5E8-B4BD4EBFEB93}" type="pres">
      <dgm:prSet presAssocID="{D113CA7C-F984-4AA4-8711-4E822B4344EC}" presName="sibTrans" presStyleCnt="0"/>
      <dgm:spPr/>
    </dgm:pt>
    <dgm:pt modelId="{053D0D47-4918-4316-9FC4-0F8403012565}" type="pres">
      <dgm:prSet presAssocID="{50C926E8-9FB8-460A-80B7-6A94D61ADFBB}" presName="node" presStyleLbl="node1" presStyleIdx="11" presStyleCnt="16">
        <dgm:presLayoutVars>
          <dgm:bulletEnabled val="1"/>
        </dgm:presLayoutVars>
      </dgm:prSet>
      <dgm:spPr/>
    </dgm:pt>
    <dgm:pt modelId="{2BADFF59-58C3-4AE2-901C-711A0C75310D}" type="pres">
      <dgm:prSet presAssocID="{F85CEB7B-E92D-46DE-9617-4AAEBA864A0E}" presName="sibTrans" presStyleCnt="0"/>
      <dgm:spPr/>
    </dgm:pt>
    <dgm:pt modelId="{C68DA9B5-84A3-4C38-BBA7-FCD5F298B742}" type="pres">
      <dgm:prSet presAssocID="{A0F110AB-17C8-443A-83A4-C2C0C6EED032}" presName="node" presStyleLbl="node1" presStyleIdx="12" presStyleCnt="16">
        <dgm:presLayoutVars>
          <dgm:bulletEnabled val="1"/>
        </dgm:presLayoutVars>
      </dgm:prSet>
      <dgm:spPr/>
    </dgm:pt>
    <dgm:pt modelId="{709A5A28-F39B-46E9-A4C3-46D84A451C53}" type="pres">
      <dgm:prSet presAssocID="{5D7B5A48-B492-454F-B178-74F453D42570}" presName="sibTrans" presStyleCnt="0"/>
      <dgm:spPr/>
    </dgm:pt>
    <dgm:pt modelId="{AF59332D-5B08-44C8-9E77-A4CE480E625A}" type="pres">
      <dgm:prSet presAssocID="{03746556-0AFA-40E3-B37F-C76C8AC80C76}" presName="node" presStyleLbl="node1" presStyleIdx="13" presStyleCnt="16">
        <dgm:presLayoutVars>
          <dgm:bulletEnabled val="1"/>
        </dgm:presLayoutVars>
      </dgm:prSet>
      <dgm:spPr/>
    </dgm:pt>
    <dgm:pt modelId="{0324FA4F-6C42-4DBD-A1BE-4AE0F7BB149C}" type="pres">
      <dgm:prSet presAssocID="{5B4A483A-F12C-4849-83AF-28130D98919F}" presName="sibTrans" presStyleCnt="0"/>
      <dgm:spPr/>
    </dgm:pt>
    <dgm:pt modelId="{0C2C552E-27C2-4F2C-8A76-09E9A54D72AC}" type="pres">
      <dgm:prSet presAssocID="{555863B8-08CA-4F15-87D9-893497D211FD}" presName="node" presStyleLbl="node1" presStyleIdx="14" presStyleCnt="16">
        <dgm:presLayoutVars>
          <dgm:bulletEnabled val="1"/>
        </dgm:presLayoutVars>
      </dgm:prSet>
      <dgm:spPr/>
    </dgm:pt>
    <dgm:pt modelId="{9BBE8545-3676-40DE-826C-B8A049BCF50B}" type="pres">
      <dgm:prSet presAssocID="{90B405C1-9269-4F24-97C6-3FF18741043A}" presName="sibTrans" presStyleCnt="0"/>
      <dgm:spPr/>
    </dgm:pt>
    <dgm:pt modelId="{8B7105DF-C657-4091-A725-0C19BDFA2B9E}" type="pres">
      <dgm:prSet presAssocID="{C54EE99A-D691-475B-9330-02B3F2441044}" presName="node" presStyleLbl="node1" presStyleIdx="15" presStyleCnt="16">
        <dgm:presLayoutVars>
          <dgm:bulletEnabled val="1"/>
        </dgm:presLayoutVars>
      </dgm:prSet>
      <dgm:spPr/>
    </dgm:pt>
  </dgm:ptLst>
  <dgm:cxnLst>
    <dgm:cxn modelId="{83B28A00-D2D6-40B7-8E73-154EED1FF294}" srcId="{C3CA4334-1407-476D-9AB5-7470FF0283E2}" destId="{21B1E188-2D48-4856-8D80-4F5EBFEBBCEC}" srcOrd="5" destOrd="0" parTransId="{40623A91-DC09-4566-9EC2-C7FA7CD03C62}" sibTransId="{20E1F3A5-6387-4CC3-BC2F-215322FD76FB}"/>
    <dgm:cxn modelId="{AC5B550C-DF29-428E-BC73-75ED57AFC6EE}" srcId="{C3CA4334-1407-476D-9AB5-7470FF0283E2}" destId="{0C6EAC51-8363-4019-B77D-04C88E986D2C}" srcOrd="8" destOrd="0" parTransId="{1F89C351-7DC7-4ED4-B72F-6E69C31B733A}" sibTransId="{15F487C0-7EE5-47FF-8744-C08FE97C5DC8}"/>
    <dgm:cxn modelId="{DA38390D-09EC-4005-8000-BAA8F2D959F0}" srcId="{C3CA4334-1407-476D-9AB5-7470FF0283E2}" destId="{A0F110AB-17C8-443A-83A4-C2C0C6EED032}" srcOrd="12" destOrd="0" parTransId="{F1869AEC-7EBE-4BEB-A7B1-BF3075E54E5D}" sibTransId="{5D7B5A48-B492-454F-B178-74F453D42570}"/>
    <dgm:cxn modelId="{C265A50F-04BC-42A4-A505-E83DD73A3687}" srcId="{C3CA4334-1407-476D-9AB5-7470FF0283E2}" destId="{727E01D0-44D9-4812-BE71-DC49EE36EE12}" srcOrd="2" destOrd="0" parTransId="{09A71650-8CCF-4C98-BBD5-21B6DD1CD3EB}" sibTransId="{47BD8587-9E91-405C-A414-AE65E88EAEAA}"/>
    <dgm:cxn modelId="{EFFB6814-6A24-4CE6-AD92-3D181FA0EA14}" type="presOf" srcId="{03746556-0AFA-40E3-B37F-C76C8AC80C76}" destId="{AF59332D-5B08-44C8-9E77-A4CE480E625A}" srcOrd="0" destOrd="0" presId="urn:microsoft.com/office/officeart/2005/8/layout/default"/>
    <dgm:cxn modelId="{6B94161C-E8DB-4914-8DC9-03D836E231BE}" srcId="{C3CA4334-1407-476D-9AB5-7470FF0283E2}" destId="{E4CD3277-7E17-4214-AF61-6643925A95C7}" srcOrd="6" destOrd="0" parTransId="{CFF5A05D-211A-4DF9-B567-89F34B34E990}" sibTransId="{5A023A5A-4E96-4A2C-96F3-F5CCB081961C}"/>
    <dgm:cxn modelId="{7E71C822-48E1-4491-A6BD-3F5016FF2A04}" type="presOf" srcId="{0C6EAC51-8363-4019-B77D-04C88E986D2C}" destId="{D10CA40B-ED5C-4CD7-BB21-CE16E9D15525}" srcOrd="0" destOrd="0" presId="urn:microsoft.com/office/officeart/2005/8/layout/default"/>
    <dgm:cxn modelId="{8F2B743B-E57F-4144-ABB8-CFBAE0DD0DA0}" srcId="{C3CA4334-1407-476D-9AB5-7470FF0283E2}" destId="{03746556-0AFA-40E3-B37F-C76C8AC80C76}" srcOrd="13" destOrd="0" parTransId="{150FDC5C-7F7A-484C-8CB5-7CB3206A307B}" sibTransId="{5B4A483A-F12C-4849-83AF-28130D98919F}"/>
    <dgm:cxn modelId="{86EE023D-D0F1-43AF-8612-F50EBF079231}" srcId="{C3CA4334-1407-476D-9AB5-7470FF0283E2}" destId="{D66BFC1B-67E3-4D72-97F7-01AA24BD34D0}" srcOrd="0" destOrd="0" parTransId="{FFB6F7CB-E383-4CDC-8F30-3AC5B9FF468D}" sibTransId="{F0708990-116B-4002-8191-419449D270E1}"/>
    <dgm:cxn modelId="{6FE84F40-F4C6-4C24-BB3E-8846511D43FC}" srcId="{C3CA4334-1407-476D-9AB5-7470FF0283E2}" destId="{61842BCB-3274-4FC1-BB8B-B54FD472787D}" srcOrd="3" destOrd="0" parTransId="{1C0976F3-F4D1-41DB-9939-B78A299D7A17}" sibTransId="{95681176-E1B6-40E7-B818-51EB41641191}"/>
    <dgm:cxn modelId="{34C8CA40-33DA-4747-B11C-3DA99E02F656}" type="presOf" srcId="{B3C19936-859F-4381-BEA0-4A4821A657A7}" destId="{F1AEC533-7B43-4F4F-A11C-903BC76E858D}" srcOrd="0" destOrd="0" presId="urn:microsoft.com/office/officeart/2005/8/layout/default"/>
    <dgm:cxn modelId="{9386BB61-DC71-48BB-B51E-7BCAEEB86CBD}" type="presOf" srcId="{E4CD3277-7E17-4214-AF61-6643925A95C7}" destId="{E3CBD48B-DDE4-4E83-AB09-459C40FFCA55}" srcOrd="0" destOrd="0" presId="urn:microsoft.com/office/officeart/2005/8/layout/default"/>
    <dgm:cxn modelId="{2A6EE163-A372-4A80-A234-01E029410D7F}" type="presOf" srcId="{AE2BF6ED-23D6-4EFD-A9B5-9CA534B7D116}" destId="{4C8BCF74-BF77-4965-A8C9-809BF7ED2D20}" srcOrd="0" destOrd="0" presId="urn:microsoft.com/office/officeart/2005/8/layout/default"/>
    <dgm:cxn modelId="{0A136764-6C86-4C89-8E2B-EBB45F5161BA}" type="presOf" srcId="{D66BFC1B-67E3-4D72-97F7-01AA24BD34D0}" destId="{2D29F585-9863-41C7-A985-AD763EB36DB6}" srcOrd="0" destOrd="0" presId="urn:microsoft.com/office/officeart/2005/8/layout/default"/>
    <dgm:cxn modelId="{FA4D5D66-8DE4-4E95-A15F-925526536516}" srcId="{C3CA4334-1407-476D-9AB5-7470FF0283E2}" destId="{372166ED-78EA-4816-86AC-124B1EFD1E1B}" srcOrd="10" destOrd="0" parTransId="{8DE50F50-350A-41C6-9B4C-0D33D557D01F}" sibTransId="{D113CA7C-F984-4AA4-8711-4E822B4344EC}"/>
    <dgm:cxn modelId="{7D1DB148-60E2-4976-8108-ED8A37AF4434}" type="presOf" srcId="{21B1E188-2D48-4856-8D80-4F5EBFEBBCEC}" destId="{1790B329-AA06-4C58-BC23-39B2988312A5}" srcOrd="0" destOrd="0" presId="urn:microsoft.com/office/officeart/2005/8/layout/default"/>
    <dgm:cxn modelId="{2CAF396B-E02C-4B67-A709-4BD60E509C33}" type="presOf" srcId="{C3CA4334-1407-476D-9AB5-7470FF0283E2}" destId="{F2F884EA-97F6-40D9-8C6E-F92546075507}" srcOrd="0" destOrd="0" presId="urn:microsoft.com/office/officeart/2005/8/layout/default"/>
    <dgm:cxn modelId="{8A8C7A6B-16A7-4F7E-AE66-5EC520D4EF0E}" srcId="{C3CA4334-1407-476D-9AB5-7470FF0283E2}" destId="{8D1964D5-EF67-4AD5-8BC7-2CA222888AF3}" srcOrd="4" destOrd="0" parTransId="{0DA84DD0-EF8F-47AC-A312-03D5A2F9BEB6}" sibTransId="{A0302112-85E5-417C-BE7D-92546E446711}"/>
    <dgm:cxn modelId="{42C0904C-95E6-4929-9340-85052341EDBB}" type="presOf" srcId="{61842BCB-3274-4FC1-BB8B-B54FD472787D}" destId="{94ED3EBB-8A05-4739-A222-02FA01EE7E2A}" srcOrd="0" destOrd="0" presId="urn:microsoft.com/office/officeart/2005/8/layout/default"/>
    <dgm:cxn modelId="{F132DF6C-8A20-45E0-ADD3-5E903ECCA373}" type="presOf" srcId="{A0F110AB-17C8-443A-83A4-C2C0C6EED032}" destId="{C68DA9B5-84A3-4C38-BBA7-FCD5F298B742}" srcOrd="0" destOrd="0" presId="urn:microsoft.com/office/officeart/2005/8/layout/default"/>
    <dgm:cxn modelId="{C4295452-A293-45FC-9159-D9B9FB1143B0}" type="presOf" srcId="{372166ED-78EA-4816-86AC-124B1EFD1E1B}" destId="{D53913A6-0A11-442C-97F0-3B596332E859}" srcOrd="0" destOrd="0" presId="urn:microsoft.com/office/officeart/2005/8/layout/default"/>
    <dgm:cxn modelId="{ED8E227F-CF2C-4063-B609-50FC75B7CCE0}" type="presOf" srcId="{C54EE99A-D691-475B-9330-02B3F2441044}" destId="{8B7105DF-C657-4091-A725-0C19BDFA2B9E}" srcOrd="0" destOrd="0" presId="urn:microsoft.com/office/officeart/2005/8/layout/default"/>
    <dgm:cxn modelId="{855E0883-9AF8-48DE-AF9A-D52C385AE665}" srcId="{C3CA4334-1407-476D-9AB5-7470FF0283E2}" destId="{555863B8-08CA-4F15-87D9-893497D211FD}" srcOrd="14" destOrd="0" parTransId="{E5CD8FB9-CE6F-47B4-935B-04648D6DE339}" sibTransId="{90B405C1-9269-4F24-97C6-3FF18741043A}"/>
    <dgm:cxn modelId="{12203D86-56A7-487A-8007-5219C2AB32FB}" srcId="{C3CA4334-1407-476D-9AB5-7470FF0283E2}" destId="{CB8A8E7C-CA12-4C2C-859B-7D4B6BB41728}" srcOrd="7" destOrd="0" parTransId="{7F51B9C6-2708-4E5E-BEA7-34915E59F2A7}" sibTransId="{E3209364-37A5-42FF-87CA-43E11D654414}"/>
    <dgm:cxn modelId="{26457A91-A327-4AF1-9DE8-9D0B52E6A3BF}" srcId="{C3CA4334-1407-476D-9AB5-7470FF0283E2}" destId="{50C926E8-9FB8-460A-80B7-6A94D61ADFBB}" srcOrd="11" destOrd="0" parTransId="{2C5E5F0C-719E-4ED6-AD44-6D52B753E791}" sibTransId="{F85CEB7B-E92D-46DE-9617-4AAEBA864A0E}"/>
    <dgm:cxn modelId="{ABFEB893-7B4D-4BE8-AFC3-413742C32C55}" srcId="{C3CA4334-1407-476D-9AB5-7470FF0283E2}" destId="{C54EE99A-D691-475B-9330-02B3F2441044}" srcOrd="15" destOrd="0" parTransId="{DFCAEF2F-C454-4616-AC86-D9F52304EADC}" sibTransId="{D3E825DA-B084-485A-9760-6A0C1B1009C5}"/>
    <dgm:cxn modelId="{A4ADA0AA-7E33-42CA-ABC2-4778554CBD4B}" type="presOf" srcId="{CB8A8E7C-CA12-4C2C-859B-7D4B6BB41728}" destId="{81BBB9F9-37D6-40E7-A11E-D1DD2077DD5F}" srcOrd="0" destOrd="0" presId="urn:microsoft.com/office/officeart/2005/8/layout/default"/>
    <dgm:cxn modelId="{2F7F5EAB-5CE5-4B22-884B-9C84CAF8E550}" type="presOf" srcId="{50C926E8-9FB8-460A-80B7-6A94D61ADFBB}" destId="{053D0D47-4918-4316-9FC4-0F8403012565}" srcOrd="0" destOrd="0" presId="urn:microsoft.com/office/officeart/2005/8/layout/default"/>
    <dgm:cxn modelId="{B7FB69AD-ED42-489B-8B31-7D49957AAF59}" srcId="{C3CA4334-1407-476D-9AB5-7470FF0283E2}" destId="{B3C19936-859F-4381-BEA0-4A4821A657A7}" srcOrd="9" destOrd="0" parTransId="{EB94760B-7C59-4DCA-AFF8-4C8A7E2AEC18}" sibTransId="{846CE463-9402-4950-BCF9-583F49EC923E}"/>
    <dgm:cxn modelId="{484074B0-04A1-43D8-97F9-9998E3707209}" type="presOf" srcId="{727E01D0-44D9-4812-BE71-DC49EE36EE12}" destId="{28389E6E-43ED-4C45-A455-33D42F49606D}" srcOrd="0" destOrd="0" presId="urn:microsoft.com/office/officeart/2005/8/layout/default"/>
    <dgm:cxn modelId="{D35B95D6-A46B-49B4-8974-CBCD28414EE1}" type="presOf" srcId="{8D1964D5-EF67-4AD5-8BC7-2CA222888AF3}" destId="{6BB8C20D-98F4-47B9-B97C-94EC572A7CB9}" srcOrd="0" destOrd="0" presId="urn:microsoft.com/office/officeart/2005/8/layout/default"/>
    <dgm:cxn modelId="{26CA82DA-FFFB-4E1D-A5FD-30AF3520E99F}" type="presOf" srcId="{555863B8-08CA-4F15-87D9-893497D211FD}" destId="{0C2C552E-27C2-4F2C-8A76-09E9A54D72AC}" srcOrd="0" destOrd="0" presId="urn:microsoft.com/office/officeart/2005/8/layout/default"/>
    <dgm:cxn modelId="{9DE3E9F5-00FD-4067-ADA0-34BA6279656F}" srcId="{C3CA4334-1407-476D-9AB5-7470FF0283E2}" destId="{AE2BF6ED-23D6-4EFD-A9B5-9CA534B7D116}" srcOrd="1" destOrd="0" parTransId="{E6E8C6CF-32BF-43CA-B735-FB3D9141AA45}" sibTransId="{DE23F43A-6DFE-4B4C-AEF3-E6E1D421FA9B}"/>
    <dgm:cxn modelId="{7F546CAB-953D-4EA6-AFC7-11D7F0302E53}" type="presParOf" srcId="{F2F884EA-97F6-40D9-8C6E-F92546075507}" destId="{2D29F585-9863-41C7-A985-AD763EB36DB6}" srcOrd="0" destOrd="0" presId="urn:microsoft.com/office/officeart/2005/8/layout/default"/>
    <dgm:cxn modelId="{D6E49C98-1CA4-48D3-AE0C-7339885E46F3}" type="presParOf" srcId="{F2F884EA-97F6-40D9-8C6E-F92546075507}" destId="{C641828B-1A09-4E69-AA9F-C753502A355F}" srcOrd="1" destOrd="0" presId="urn:microsoft.com/office/officeart/2005/8/layout/default"/>
    <dgm:cxn modelId="{1499AF72-FB39-4084-9C66-5442965B0163}" type="presParOf" srcId="{F2F884EA-97F6-40D9-8C6E-F92546075507}" destId="{4C8BCF74-BF77-4965-A8C9-809BF7ED2D20}" srcOrd="2" destOrd="0" presId="urn:microsoft.com/office/officeart/2005/8/layout/default"/>
    <dgm:cxn modelId="{34652FA2-E131-4B21-9E26-C21C73C559DE}" type="presParOf" srcId="{F2F884EA-97F6-40D9-8C6E-F92546075507}" destId="{B223A5CB-54FD-4AE3-9842-1CA74B9BA112}" srcOrd="3" destOrd="0" presId="urn:microsoft.com/office/officeart/2005/8/layout/default"/>
    <dgm:cxn modelId="{D0C2C6A8-190C-4715-99E1-F27699A8AB52}" type="presParOf" srcId="{F2F884EA-97F6-40D9-8C6E-F92546075507}" destId="{28389E6E-43ED-4C45-A455-33D42F49606D}" srcOrd="4" destOrd="0" presId="urn:microsoft.com/office/officeart/2005/8/layout/default"/>
    <dgm:cxn modelId="{76B70B3F-AB48-4575-85D5-97582A33187C}" type="presParOf" srcId="{F2F884EA-97F6-40D9-8C6E-F92546075507}" destId="{AC0C63D6-E64E-44C3-B8B1-BEAECF5FC5F7}" srcOrd="5" destOrd="0" presId="urn:microsoft.com/office/officeart/2005/8/layout/default"/>
    <dgm:cxn modelId="{89F46C82-3FEA-4906-9BB2-7C87BCA0D062}" type="presParOf" srcId="{F2F884EA-97F6-40D9-8C6E-F92546075507}" destId="{94ED3EBB-8A05-4739-A222-02FA01EE7E2A}" srcOrd="6" destOrd="0" presId="urn:microsoft.com/office/officeart/2005/8/layout/default"/>
    <dgm:cxn modelId="{B74ED385-9A0C-4F20-A8A7-0F58D6EF770F}" type="presParOf" srcId="{F2F884EA-97F6-40D9-8C6E-F92546075507}" destId="{A98644F3-8D07-4D22-AC93-71518D71CF2B}" srcOrd="7" destOrd="0" presId="urn:microsoft.com/office/officeart/2005/8/layout/default"/>
    <dgm:cxn modelId="{91534047-DB88-4C53-8C6A-2DBF36EA2309}" type="presParOf" srcId="{F2F884EA-97F6-40D9-8C6E-F92546075507}" destId="{6BB8C20D-98F4-47B9-B97C-94EC572A7CB9}" srcOrd="8" destOrd="0" presId="urn:microsoft.com/office/officeart/2005/8/layout/default"/>
    <dgm:cxn modelId="{211B3BA7-FAE2-406E-8910-142E7A7311F0}" type="presParOf" srcId="{F2F884EA-97F6-40D9-8C6E-F92546075507}" destId="{A770D2BB-CD4F-4787-9A2C-DA24D5585A42}" srcOrd="9" destOrd="0" presId="urn:microsoft.com/office/officeart/2005/8/layout/default"/>
    <dgm:cxn modelId="{2F9E0CAB-0BFC-4FEC-9F4B-F93783E59ED2}" type="presParOf" srcId="{F2F884EA-97F6-40D9-8C6E-F92546075507}" destId="{1790B329-AA06-4C58-BC23-39B2988312A5}" srcOrd="10" destOrd="0" presId="urn:microsoft.com/office/officeart/2005/8/layout/default"/>
    <dgm:cxn modelId="{270AA609-AC41-438B-BB0F-5F4CF2EFD824}" type="presParOf" srcId="{F2F884EA-97F6-40D9-8C6E-F92546075507}" destId="{51E6362B-6442-4B69-8E4E-88896168BE0C}" srcOrd="11" destOrd="0" presId="urn:microsoft.com/office/officeart/2005/8/layout/default"/>
    <dgm:cxn modelId="{487AD0E7-953E-45A2-9A83-CE0359357689}" type="presParOf" srcId="{F2F884EA-97F6-40D9-8C6E-F92546075507}" destId="{E3CBD48B-DDE4-4E83-AB09-459C40FFCA55}" srcOrd="12" destOrd="0" presId="urn:microsoft.com/office/officeart/2005/8/layout/default"/>
    <dgm:cxn modelId="{5C6FFE8E-91D1-4944-97C8-AE1BE1136ACE}" type="presParOf" srcId="{F2F884EA-97F6-40D9-8C6E-F92546075507}" destId="{B48B36DA-3AF4-4DE6-A7F6-A1CF3C7FAEB1}" srcOrd="13" destOrd="0" presId="urn:microsoft.com/office/officeart/2005/8/layout/default"/>
    <dgm:cxn modelId="{812E1607-6EDE-47ED-9733-046533DC69E2}" type="presParOf" srcId="{F2F884EA-97F6-40D9-8C6E-F92546075507}" destId="{81BBB9F9-37D6-40E7-A11E-D1DD2077DD5F}" srcOrd="14" destOrd="0" presId="urn:microsoft.com/office/officeart/2005/8/layout/default"/>
    <dgm:cxn modelId="{2AE462A8-5972-438B-A9DD-7F7BABCD3748}" type="presParOf" srcId="{F2F884EA-97F6-40D9-8C6E-F92546075507}" destId="{60B5FBE7-D3C7-4B92-827B-A927D54A6F45}" srcOrd="15" destOrd="0" presId="urn:microsoft.com/office/officeart/2005/8/layout/default"/>
    <dgm:cxn modelId="{FF3FBA6C-5616-4AD6-A753-1324BA858D42}" type="presParOf" srcId="{F2F884EA-97F6-40D9-8C6E-F92546075507}" destId="{D10CA40B-ED5C-4CD7-BB21-CE16E9D15525}" srcOrd="16" destOrd="0" presId="urn:microsoft.com/office/officeart/2005/8/layout/default"/>
    <dgm:cxn modelId="{496D9D9C-5B59-498B-9B2F-A03FEB27617D}" type="presParOf" srcId="{F2F884EA-97F6-40D9-8C6E-F92546075507}" destId="{9D927AD2-7327-4CA8-B57E-C8EBDF6D096C}" srcOrd="17" destOrd="0" presId="urn:microsoft.com/office/officeart/2005/8/layout/default"/>
    <dgm:cxn modelId="{2BA183F3-88BC-43A0-B350-1773B71A8DCD}" type="presParOf" srcId="{F2F884EA-97F6-40D9-8C6E-F92546075507}" destId="{F1AEC533-7B43-4F4F-A11C-903BC76E858D}" srcOrd="18" destOrd="0" presId="urn:microsoft.com/office/officeart/2005/8/layout/default"/>
    <dgm:cxn modelId="{7F904F01-14DA-4E4F-92E8-37C50435862F}" type="presParOf" srcId="{F2F884EA-97F6-40D9-8C6E-F92546075507}" destId="{C72F60FC-2013-4E35-8231-48B729C5ACDA}" srcOrd="19" destOrd="0" presId="urn:microsoft.com/office/officeart/2005/8/layout/default"/>
    <dgm:cxn modelId="{840E92FB-35C9-4F33-923D-E03B990E0038}" type="presParOf" srcId="{F2F884EA-97F6-40D9-8C6E-F92546075507}" destId="{D53913A6-0A11-442C-97F0-3B596332E859}" srcOrd="20" destOrd="0" presId="urn:microsoft.com/office/officeart/2005/8/layout/default"/>
    <dgm:cxn modelId="{ACFAD55B-7A20-4EAC-95F2-BE3F309C94B8}" type="presParOf" srcId="{F2F884EA-97F6-40D9-8C6E-F92546075507}" destId="{7C903741-FC62-4BAC-B5E8-B4BD4EBFEB93}" srcOrd="21" destOrd="0" presId="urn:microsoft.com/office/officeart/2005/8/layout/default"/>
    <dgm:cxn modelId="{8AB25C6A-837C-4573-A772-98F6A4F464A5}" type="presParOf" srcId="{F2F884EA-97F6-40D9-8C6E-F92546075507}" destId="{053D0D47-4918-4316-9FC4-0F8403012565}" srcOrd="22" destOrd="0" presId="urn:microsoft.com/office/officeart/2005/8/layout/default"/>
    <dgm:cxn modelId="{54907AE9-ED11-481A-B7FC-7231CB8B9BF1}" type="presParOf" srcId="{F2F884EA-97F6-40D9-8C6E-F92546075507}" destId="{2BADFF59-58C3-4AE2-901C-711A0C75310D}" srcOrd="23" destOrd="0" presId="urn:microsoft.com/office/officeart/2005/8/layout/default"/>
    <dgm:cxn modelId="{8FFD624D-E372-456B-A1FE-5F09CA0AEE05}" type="presParOf" srcId="{F2F884EA-97F6-40D9-8C6E-F92546075507}" destId="{C68DA9B5-84A3-4C38-BBA7-FCD5F298B742}" srcOrd="24" destOrd="0" presId="urn:microsoft.com/office/officeart/2005/8/layout/default"/>
    <dgm:cxn modelId="{A4F0E434-A971-41C9-8399-EAD5BCFA6B62}" type="presParOf" srcId="{F2F884EA-97F6-40D9-8C6E-F92546075507}" destId="{709A5A28-F39B-46E9-A4C3-46D84A451C53}" srcOrd="25" destOrd="0" presId="urn:microsoft.com/office/officeart/2005/8/layout/default"/>
    <dgm:cxn modelId="{1EFF801F-A85D-46B8-AC5C-9645A7E6AD1D}" type="presParOf" srcId="{F2F884EA-97F6-40D9-8C6E-F92546075507}" destId="{AF59332D-5B08-44C8-9E77-A4CE480E625A}" srcOrd="26" destOrd="0" presId="urn:microsoft.com/office/officeart/2005/8/layout/default"/>
    <dgm:cxn modelId="{3603717B-EF52-4515-8F50-D9FA564BC95B}" type="presParOf" srcId="{F2F884EA-97F6-40D9-8C6E-F92546075507}" destId="{0324FA4F-6C42-4DBD-A1BE-4AE0F7BB149C}" srcOrd="27" destOrd="0" presId="urn:microsoft.com/office/officeart/2005/8/layout/default"/>
    <dgm:cxn modelId="{FA969E39-A41C-4C82-9399-7FE332D556CF}" type="presParOf" srcId="{F2F884EA-97F6-40D9-8C6E-F92546075507}" destId="{0C2C552E-27C2-4F2C-8A76-09E9A54D72AC}" srcOrd="28" destOrd="0" presId="urn:microsoft.com/office/officeart/2005/8/layout/default"/>
    <dgm:cxn modelId="{351B878A-A8E6-47C0-83CA-EF13CE392A14}" type="presParOf" srcId="{F2F884EA-97F6-40D9-8C6E-F92546075507}" destId="{9BBE8545-3676-40DE-826C-B8A049BCF50B}" srcOrd="29" destOrd="0" presId="urn:microsoft.com/office/officeart/2005/8/layout/default"/>
    <dgm:cxn modelId="{CBB6EC78-BC2A-498A-905F-193D73304029}" type="presParOf" srcId="{F2F884EA-97F6-40D9-8C6E-F92546075507}" destId="{8B7105DF-C657-4091-A725-0C19BDFA2B9E}" srcOrd="3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69AF76-D931-4AA0-B1D8-A8055437144F}"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CA6C7EF1-41DA-43B0-AF93-31571C06D859}">
      <dgm:prSet/>
      <dgm:spPr/>
      <dgm:t>
        <a:bodyPr/>
        <a:lstStyle/>
        <a:p>
          <a:pPr rtl="0"/>
          <a:r>
            <a:rPr lang="en-US" baseline="0"/>
            <a:t>Milano Center upgrades:</a:t>
          </a:r>
          <a:r>
            <a:rPr lang="en-US" baseline="0">
              <a:latin typeface="Impact" panose="020B0806030902050204"/>
            </a:rPr>
            <a:t> </a:t>
          </a:r>
          <a:r>
            <a:rPr lang="en-US" baseline="0"/>
            <a:t> HVAC and Patio </a:t>
          </a:r>
          <a:r>
            <a:rPr lang="en-US" baseline="0">
              <a:latin typeface="Impact" panose="020B0806030902050204"/>
            </a:rPr>
            <a:t>Pavilion</a:t>
          </a:r>
          <a:endParaRPr lang="en-US"/>
        </a:p>
      </dgm:t>
    </dgm:pt>
    <dgm:pt modelId="{16948050-58A4-4517-820E-A7BA9CB326FF}" type="parTrans" cxnId="{F42D845D-8D26-43A8-B979-D9F89EA7C106}">
      <dgm:prSet/>
      <dgm:spPr/>
      <dgm:t>
        <a:bodyPr/>
        <a:lstStyle/>
        <a:p>
          <a:endParaRPr lang="en-US"/>
        </a:p>
      </dgm:t>
    </dgm:pt>
    <dgm:pt modelId="{54F64AA6-1679-4BF0-AA1A-A05DE403F243}" type="sibTrans" cxnId="{F42D845D-8D26-43A8-B979-D9F89EA7C106}">
      <dgm:prSet/>
      <dgm:spPr/>
      <dgm:t>
        <a:bodyPr/>
        <a:lstStyle/>
        <a:p>
          <a:endParaRPr lang="en-US"/>
        </a:p>
      </dgm:t>
    </dgm:pt>
    <dgm:pt modelId="{8317EE93-5B0A-4BB6-908D-3D509FAA3848}">
      <dgm:prSet/>
      <dgm:spPr/>
      <dgm:t>
        <a:bodyPr/>
        <a:lstStyle/>
        <a:p>
          <a:r>
            <a:rPr lang="en-US" baseline="0"/>
            <a:t>Age- and Dementia-Friendly Community</a:t>
          </a:r>
          <a:endParaRPr lang="en-US"/>
        </a:p>
      </dgm:t>
    </dgm:pt>
    <dgm:pt modelId="{8E874308-BFE9-4BFF-BDB5-0D4739806BEC}" type="parTrans" cxnId="{4AEEF0CA-5ED3-40A5-8001-7615444EE61F}">
      <dgm:prSet/>
      <dgm:spPr/>
      <dgm:t>
        <a:bodyPr/>
        <a:lstStyle/>
        <a:p>
          <a:endParaRPr lang="en-US"/>
        </a:p>
      </dgm:t>
    </dgm:pt>
    <dgm:pt modelId="{B100AF9B-6996-493E-81F4-F9BC2BE563D3}" type="sibTrans" cxnId="{4AEEF0CA-5ED3-40A5-8001-7615444EE61F}">
      <dgm:prSet/>
      <dgm:spPr/>
      <dgm:t>
        <a:bodyPr/>
        <a:lstStyle/>
        <a:p>
          <a:endParaRPr lang="en-US"/>
        </a:p>
      </dgm:t>
    </dgm:pt>
    <dgm:pt modelId="{EBC36E36-7ABE-4D84-9894-1847EE20BEB0}">
      <dgm:prSet/>
      <dgm:spPr/>
      <dgm:t>
        <a:bodyPr/>
        <a:lstStyle/>
        <a:p>
          <a:r>
            <a:rPr lang="en-US" baseline="0"/>
            <a:t>Senior Tax and Fee Deferral Programs</a:t>
          </a:r>
          <a:endParaRPr lang="en-US"/>
        </a:p>
      </dgm:t>
    </dgm:pt>
    <dgm:pt modelId="{6CA03E07-1792-427E-967E-1D518318D277}" type="parTrans" cxnId="{D4ACF1CF-EE5E-4D1E-87C2-D5271A55D063}">
      <dgm:prSet/>
      <dgm:spPr/>
      <dgm:t>
        <a:bodyPr/>
        <a:lstStyle/>
        <a:p>
          <a:endParaRPr lang="en-US"/>
        </a:p>
      </dgm:t>
    </dgm:pt>
    <dgm:pt modelId="{50F0AF64-8591-432C-A8BE-0EF86D54A587}" type="sibTrans" cxnId="{D4ACF1CF-EE5E-4D1E-87C2-D5271A55D063}">
      <dgm:prSet/>
      <dgm:spPr/>
      <dgm:t>
        <a:bodyPr/>
        <a:lstStyle/>
        <a:p>
          <a:endParaRPr lang="en-US"/>
        </a:p>
      </dgm:t>
    </dgm:pt>
    <dgm:pt modelId="{56CD215C-7C77-40C9-8427-0E68C005DF53}" type="pres">
      <dgm:prSet presAssocID="{F269AF76-D931-4AA0-B1D8-A8055437144F}" presName="vert0" presStyleCnt="0">
        <dgm:presLayoutVars>
          <dgm:dir/>
          <dgm:animOne val="branch"/>
          <dgm:animLvl val="lvl"/>
        </dgm:presLayoutVars>
      </dgm:prSet>
      <dgm:spPr/>
    </dgm:pt>
    <dgm:pt modelId="{B5CEC005-2CEA-432A-9A01-91387F042431}" type="pres">
      <dgm:prSet presAssocID="{CA6C7EF1-41DA-43B0-AF93-31571C06D859}" presName="thickLine" presStyleLbl="alignNode1" presStyleIdx="0" presStyleCnt="3"/>
      <dgm:spPr/>
    </dgm:pt>
    <dgm:pt modelId="{54B53007-2DB8-4450-9DDE-8641653E70AE}" type="pres">
      <dgm:prSet presAssocID="{CA6C7EF1-41DA-43B0-AF93-31571C06D859}" presName="horz1" presStyleCnt="0"/>
      <dgm:spPr/>
    </dgm:pt>
    <dgm:pt modelId="{C3578559-38F7-44DD-9634-F13E625A0C67}" type="pres">
      <dgm:prSet presAssocID="{CA6C7EF1-41DA-43B0-AF93-31571C06D859}" presName="tx1" presStyleLbl="revTx" presStyleIdx="0" presStyleCnt="3"/>
      <dgm:spPr/>
    </dgm:pt>
    <dgm:pt modelId="{92D2783A-209C-49D4-BE06-D8B5DD2E9D7C}" type="pres">
      <dgm:prSet presAssocID="{CA6C7EF1-41DA-43B0-AF93-31571C06D859}" presName="vert1" presStyleCnt="0"/>
      <dgm:spPr/>
    </dgm:pt>
    <dgm:pt modelId="{67608159-0DA8-4894-8532-F375C86DED29}" type="pres">
      <dgm:prSet presAssocID="{8317EE93-5B0A-4BB6-908D-3D509FAA3848}" presName="thickLine" presStyleLbl="alignNode1" presStyleIdx="1" presStyleCnt="3"/>
      <dgm:spPr/>
    </dgm:pt>
    <dgm:pt modelId="{4CD35CCF-D9B1-4703-A6A2-6E76A37F65D0}" type="pres">
      <dgm:prSet presAssocID="{8317EE93-5B0A-4BB6-908D-3D509FAA3848}" presName="horz1" presStyleCnt="0"/>
      <dgm:spPr/>
    </dgm:pt>
    <dgm:pt modelId="{6B1B0675-7331-4A0F-8404-5102DC220B37}" type="pres">
      <dgm:prSet presAssocID="{8317EE93-5B0A-4BB6-908D-3D509FAA3848}" presName="tx1" presStyleLbl="revTx" presStyleIdx="1" presStyleCnt="3"/>
      <dgm:spPr/>
    </dgm:pt>
    <dgm:pt modelId="{8C2660F4-E50A-4640-8C14-86D8A9DC3EF0}" type="pres">
      <dgm:prSet presAssocID="{8317EE93-5B0A-4BB6-908D-3D509FAA3848}" presName="vert1" presStyleCnt="0"/>
      <dgm:spPr/>
    </dgm:pt>
    <dgm:pt modelId="{5FCFD4EE-4886-4075-A06B-3E819B44BC7D}" type="pres">
      <dgm:prSet presAssocID="{EBC36E36-7ABE-4D84-9894-1847EE20BEB0}" presName="thickLine" presStyleLbl="alignNode1" presStyleIdx="2" presStyleCnt="3"/>
      <dgm:spPr/>
    </dgm:pt>
    <dgm:pt modelId="{3E845064-2567-44D9-B4CA-91C33F84EA2D}" type="pres">
      <dgm:prSet presAssocID="{EBC36E36-7ABE-4D84-9894-1847EE20BEB0}" presName="horz1" presStyleCnt="0"/>
      <dgm:spPr/>
    </dgm:pt>
    <dgm:pt modelId="{4420E527-4C5A-4FB9-A958-96E464CAEEB3}" type="pres">
      <dgm:prSet presAssocID="{EBC36E36-7ABE-4D84-9894-1847EE20BEB0}" presName="tx1" presStyleLbl="revTx" presStyleIdx="2" presStyleCnt="3"/>
      <dgm:spPr/>
    </dgm:pt>
    <dgm:pt modelId="{BBEA3C6E-B783-487D-A8A1-F5FC366E31B1}" type="pres">
      <dgm:prSet presAssocID="{EBC36E36-7ABE-4D84-9894-1847EE20BEB0}" presName="vert1" presStyleCnt="0"/>
      <dgm:spPr/>
    </dgm:pt>
  </dgm:ptLst>
  <dgm:cxnLst>
    <dgm:cxn modelId="{9F03B812-EF77-4C6B-9C33-DC9A44D3549A}" type="presOf" srcId="{F269AF76-D931-4AA0-B1D8-A8055437144F}" destId="{56CD215C-7C77-40C9-8427-0E68C005DF53}" srcOrd="0" destOrd="0" presId="urn:microsoft.com/office/officeart/2008/layout/LinedList"/>
    <dgm:cxn modelId="{AB599118-7B44-4ABA-993B-51DD48A64B5D}" type="presOf" srcId="{EBC36E36-7ABE-4D84-9894-1847EE20BEB0}" destId="{4420E527-4C5A-4FB9-A958-96E464CAEEB3}" srcOrd="0" destOrd="0" presId="urn:microsoft.com/office/officeart/2008/layout/LinedList"/>
    <dgm:cxn modelId="{F42D845D-8D26-43A8-B979-D9F89EA7C106}" srcId="{F269AF76-D931-4AA0-B1D8-A8055437144F}" destId="{CA6C7EF1-41DA-43B0-AF93-31571C06D859}" srcOrd="0" destOrd="0" parTransId="{16948050-58A4-4517-820E-A7BA9CB326FF}" sibTransId="{54F64AA6-1679-4BF0-AA1A-A05DE403F243}"/>
    <dgm:cxn modelId="{4AEEF0CA-5ED3-40A5-8001-7615444EE61F}" srcId="{F269AF76-D931-4AA0-B1D8-A8055437144F}" destId="{8317EE93-5B0A-4BB6-908D-3D509FAA3848}" srcOrd="1" destOrd="0" parTransId="{8E874308-BFE9-4BFF-BDB5-0D4739806BEC}" sibTransId="{B100AF9B-6996-493E-81F4-F9BC2BE563D3}"/>
    <dgm:cxn modelId="{47B004CD-ACCE-4EAD-A84D-3BA9D960AA17}" type="presOf" srcId="{8317EE93-5B0A-4BB6-908D-3D509FAA3848}" destId="{6B1B0675-7331-4A0F-8404-5102DC220B37}" srcOrd="0" destOrd="0" presId="urn:microsoft.com/office/officeart/2008/layout/LinedList"/>
    <dgm:cxn modelId="{D4ACF1CF-EE5E-4D1E-87C2-D5271A55D063}" srcId="{F269AF76-D931-4AA0-B1D8-A8055437144F}" destId="{EBC36E36-7ABE-4D84-9894-1847EE20BEB0}" srcOrd="2" destOrd="0" parTransId="{6CA03E07-1792-427E-967E-1D518318D277}" sibTransId="{50F0AF64-8591-432C-A8BE-0EF86D54A587}"/>
    <dgm:cxn modelId="{8E4867F2-369B-4C80-B6F8-1CDD23FDC1FF}" type="presOf" srcId="{CA6C7EF1-41DA-43B0-AF93-31571C06D859}" destId="{C3578559-38F7-44DD-9634-F13E625A0C67}" srcOrd="0" destOrd="0" presId="urn:microsoft.com/office/officeart/2008/layout/LinedList"/>
    <dgm:cxn modelId="{9F7A787A-9821-4819-B3C1-DECBBAC56C6D}" type="presParOf" srcId="{56CD215C-7C77-40C9-8427-0E68C005DF53}" destId="{B5CEC005-2CEA-432A-9A01-91387F042431}" srcOrd="0" destOrd="0" presId="urn:microsoft.com/office/officeart/2008/layout/LinedList"/>
    <dgm:cxn modelId="{B07CB4F8-0F10-41B0-B368-246C43A05148}" type="presParOf" srcId="{56CD215C-7C77-40C9-8427-0E68C005DF53}" destId="{54B53007-2DB8-4450-9DDE-8641653E70AE}" srcOrd="1" destOrd="0" presId="urn:microsoft.com/office/officeart/2008/layout/LinedList"/>
    <dgm:cxn modelId="{B23E185A-149C-493E-B605-F5CB712AC33D}" type="presParOf" srcId="{54B53007-2DB8-4450-9DDE-8641653E70AE}" destId="{C3578559-38F7-44DD-9634-F13E625A0C67}" srcOrd="0" destOrd="0" presId="urn:microsoft.com/office/officeart/2008/layout/LinedList"/>
    <dgm:cxn modelId="{5B366A59-088D-4A48-878E-61E4AFF64C98}" type="presParOf" srcId="{54B53007-2DB8-4450-9DDE-8641653E70AE}" destId="{92D2783A-209C-49D4-BE06-D8B5DD2E9D7C}" srcOrd="1" destOrd="0" presId="urn:microsoft.com/office/officeart/2008/layout/LinedList"/>
    <dgm:cxn modelId="{A17A6B5D-10DF-4B4B-A98D-D72930918F5D}" type="presParOf" srcId="{56CD215C-7C77-40C9-8427-0E68C005DF53}" destId="{67608159-0DA8-4894-8532-F375C86DED29}" srcOrd="2" destOrd="0" presId="urn:microsoft.com/office/officeart/2008/layout/LinedList"/>
    <dgm:cxn modelId="{57EBBF6C-D803-4F12-88AA-CAE8E3FDAB3D}" type="presParOf" srcId="{56CD215C-7C77-40C9-8427-0E68C005DF53}" destId="{4CD35CCF-D9B1-4703-A6A2-6E76A37F65D0}" srcOrd="3" destOrd="0" presId="urn:microsoft.com/office/officeart/2008/layout/LinedList"/>
    <dgm:cxn modelId="{7A454367-E07F-48E8-83E4-029179DB18DE}" type="presParOf" srcId="{4CD35CCF-D9B1-4703-A6A2-6E76A37F65D0}" destId="{6B1B0675-7331-4A0F-8404-5102DC220B37}" srcOrd="0" destOrd="0" presId="urn:microsoft.com/office/officeart/2008/layout/LinedList"/>
    <dgm:cxn modelId="{A707A37E-3960-4C9E-B060-E71D8F283320}" type="presParOf" srcId="{4CD35CCF-D9B1-4703-A6A2-6E76A37F65D0}" destId="{8C2660F4-E50A-4640-8C14-86D8A9DC3EF0}" srcOrd="1" destOrd="0" presId="urn:microsoft.com/office/officeart/2008/layout/LinedList"/>
    <dgm:cxn modelId="{BF355B9C-1770-4336-8B57-28DF5FFC833D}" type="presParOf" srcId="{56CD215C-7C77-40C9-8427-0E68C005DF53}" destId="{5FCFD4EE-4886-4075-A06B-3E819B44BC7D}" srcOrd="4" destOrd="0" presId="urn:microsoft.com/office/officeart/2008/layout/LinedList"/>
    <dgm:cxn modelId="{91585AA1-6449-4533-B9CC-F3ADF2F44497}" type="presParOf" srcId="{56CD215C-7C77-40C9-8427-0E68C005DF53}" destId="{3E845064-2567-44D9-B4CA-91C33F84EA2D}" srcOrd="5" destOrd="0" presId="urn:microsoft.com/office/officeart/2008/layout/LinedList"/>
    <dgm:cxn modelId="{E60A08D1-4682-4EAE-A9EF-08800B719D20}" type="presParOf" srcId="{3E845064-2567-44D9-B4CA-91C33F84EA2D}" destId="{4420E527-4C5A-4FB9-A958-96E464CAEEB3}" srcOrd="0" destOrd="0" presId="urn:microsoft.com/office/officeart/2008/layout/LinedList"/>
    <dgm:cxn modelId="{6E17D7DA-DFCD-47A0-BE49-0F7BA7803621}" type="presParOf" srcId="{3E845064-2567-44D9-B4CA-91C33F84EA2D}" destId="{BBEA3C6E-B783-487D-A8A1-F5FC366E31B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825C2E-DC6F-426C-80A6-FB50D771A19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B8B58FF-4488-46A4-A5B1-D710A028B23D}">
      <dgm:prSet/>
      <dgm:spPr/>
      <dgm:t>
        <a:bodyPr/>
        <a:lstStyle/>
        <a:p>
          <a:r>
            <a:rPr lang="en-US" baseline="0"/>
            <a:t>DEI Equity Audit and Trainings</a:t>
          </a:r>
          <a:endParaRPr lang="en-US"/>
        </a:p>
      </dgm:t>
    </dgm:pt>
    <dgm:pt modelId="{1440B338-B48C-40CC-8DA1-44A53D4DC38A}" type="parTrans" cxnId="{41852E85-6F4E-4F4D-901B-03D0B2E40AD6}">
      <dgm:prSet/>
      <dgm:spPr/>
      <dgm:t>
        <a:bodyPr/>
        <a:lstStyle/>
        <a:p>
          <a:endParaRPr lang="en-US"/>
        </a:p>
      </dgm:t>
    </dgm:pt>
    <dgm:pt modelId="{95FB8CB8-FD7D-40F2-8358-34C49E53FB9D}" type="sibTrans" cxnId="{41852E85-6F4E-4F4D-901B-03D0B2E40AD6}">
      <dgm:prSet/>
      <dgm:spPr/>
      <dgm:t>
        <a:bodyPr/>
        <a:lstStyle/>
        <a:p>
          <a:endParaRPr lang="en-US"/>
        </a:p>
      </dgm:t>
    </dgm:pt>
    <dgm:pt modelId="{2C2E47DD-FB9A-41E1-A0F4-A5EA028EEF59}">
      <dgm:prSet/>
      <dgm:spPr/>
      <dgm:t>
        <a:bodyPr/>
        <a:lstStyle/>
        <a:p>
          <a:r>
            <a:rPr lang="en-US" baseline="0"/>
            <a:t>ADA Self Assessment and Transition Plan</a:t>
          </a:r>
          <a:endParaRPr lang="en-US"/>
        </a:p>
      </dgm:t>
    </dgm:pt>
    <dgm:pt modelId="{9B23CB6B-693E-4A8A-9523-5C3144DB554C}" type="parTrans" cxnId="{D9B2670C-2784-4DC3-8832-3AD3BAF923B6}">
      <dgm:prSet/>
      <dgm:spPr/>
      <dgm:t>
        <a:bodyPr/>
        <a:lstStyle/>
        <a:p>
          <a:endParaRPr lang="en-US"/>
        </a:p>
      </dgm:t>
    </dgm:pt>
    <dgm:pt modelId="{40BF1C06-7114-4B9E-B971-7E1AB1C1B7A8}" type="sibTrans" cxnId="{D9B2670C-2784-4DC3-8832-3AD3BAF923B6}">
      <dgm:prSet/>
      <dgm:spPr/>
      <dgm:t>
        <a:bodyPr/>
        <a:lstStyle/>
        <a:p>
          <a:endParaRPr lang="en-US"/>
        </a:p>
      </dgm:t>
    </dgm:pt>
    <dgm:pt modelId="{523EB77D-99E5-42FD-B776-519E201B13C7}">
      <dgm:prSet/>
      <dgm:spPr/>
      <dgm:t>
        <a:bodyPr/>
        <a:lstStyle/>
        <a:p>
          <a:r>
            <a:rPr lang="en-US" baseline="0"/>
            <a:t>Community Conversations to Promote Civic Dialog</a:t>
          </a:r>
          <a:endParaRPr lang="en-US"/>
        </a:p>
      </dgm:t>
    </dgm:pt>
    <dgm:pt modelId="{97CC43E7-87FC-43D8-BAE1-D0C6E7E2EC28}" type="parTrans" cxnId="{A0102405-70F6-4944-8426-40E10CE717F6}">
      <dgm:prSet/>
      <dgm:spPr/>
      <dgm:t>
        <a:bodyPr/>
        <a:lstStyle/>
        <a:p>
          <a:endParaRPr lang="en-US"/>
        </a:p>
      </dgm:t>
    </dgm:pt>
    <dgm:pt modelId="{7C710A66-5D44-4A98-A6D9-97B1B1DDB6B4}" type="sibTrans" cxnId="{A0102405-70F6-4944-8426-40E10CE717F6}">
      <dgm:prSet/>
      <dgm:spPr/>
      <dgm:t>
        <a:bodyPr/>
        <a:lstStyle/>
        <a:p>
          <a:endParaRPr lang="en-US"/>
        </a:p>
      </dgm:t>
    </dgm:pt>
    <dgm:pt modelId="{D00B729F-9A54-48B4-AFA2-C968E2CD1AEE}" type="pres">
      <dgm:prSet presAssocID="{5E825C2E-DC6F-426C-80A6-FB50D771A192}" presName="root" presStyleCnt="0">
        <dgm:presLayoutVars>
          <dgm:dir/>
          <dgm:resizeHandles val="exact"/>
        </dgm:presLayoutVars>
      </dgm:prSet>
      <dgm:spPr/>
    </dgm:pt>
    <dgm:pt modelId="{8C642399-DE3A-4A6A-8527-CE944993CFDF}" type="pres">
      <dgm:prSet presAssocID="{5B8B58FF-4488-46A4-A5B1-D710A028B23D}" presName="compNode" presStyleCnt="0"/>
      <dgm:spPr/>
    </dgm:pt>
    <dgm:pt modelId="{7F51CBA4-BCE1-4DE7-BCD1-ADFEB2A3C673}" type="pres">
      <dgm:prSet presAssocID="{5B8B58FF-4488-46A4-A5B1-D710A028B23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663B856B-7903-44BA-9FF5-3FAD4B04BC81}" type="pres">
      <dgm:prSet presAssocID="{5B8B58FF-4488-46A4-A5B1-D710A028B23D}" presName="spaceRect" presStyleCnt="0"/>
      <dgm:spPr/>
    </dgm:pt>
    <dgm:pt modelId="{6A4385B4-0CE1-4C25-A638-9901D5401E0F}" type="pres">
      <dgm:prSet presAssocID="{5B8B58FF-4488-46A4-A5B1-D710A028B23D}" presName="textRect" presStyleLbl="revTx" presStyleIdx="0" presStyleCnt="3">
        <dgm:presLayoutVars>
          <dgm:chMax val="1"/>
          <dgm:chPref val="1"/>
        </dgm:presLayoutVars>
      </dgm:prSet>
      <dgm:spPr/>
    </dgm:pt>
    <dgm:pt modelId="{FC63D1AA-A917-4E26-A90F-ABDAD797C250}" type="pres">
      <dgm:prSet presAssocID="{95FB8CB8-FD7D-40F2-8358-34C49E53FB9D}" presName="sibTrans" presStyleCnt="0"/>
      <dgm:spPr/>
    </dgm:pt>
    <dgm:pt modelId="{25C2ECBF-5888-4A61-B9C0-4082682845CE}" type="pres">
      <dgm:prSet presAssocID="{2C2E47DD-FB9A-41E1-A0F4-A5EA028EEF59}" presName="compNode" presStyleCnt="0"/>
      <dgm:spPr/>
    </dgm:pt>
    <dgm:pt modelId="{DE38B403-C601-483E-8A01-10D748B3526F}" type="pres">
      <dgm:prSet presAssocID="{2C2E47DD-FB9A-41E1-A0F4-A5EA028EEF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EFE4C015-0A29-4AB4-8AE3-F7A6432E76F1}" type="pres">
      <dgm:prSet presAssocID="{2C2E47DD-FB9A-41E1-A0F4-A5EA028EEF59}" presName="spaceRect" presStyleCnt="0"/>
      <dgm:spPr/>
    </dgm:pt>
    <dgm:pt modelId="{C9341FE1-C00F-404F-A7DB-7779A921CFE7}" type="pres">
      <dgm:prSet presAssocID="{2C2E47DD-FB9A-41E1-A0F4-A5EA028EEF59}" presName="textRect" presStyleLbl="revTx" presStyleIdx="1" presStyleCnt="3">
        <dgm:presLayoutVars>
          <dgm:chMax val="1"/>
          <dgm:chPref val="1"/>
        </dgm:presLayoutVars>
      </dgm:prSet>
      <dgm:spPr/>
    </dgm:pt>
    <dgm:pt modelId="{6C1BB5DD-C09B-489A-A6E7-D0796E7CF46C}" type="pres">
      <dgm:prSet presAssocID="{40BF1C06-7114-4B9E-B971-7E1AB1C1B7A8}" presName="sibTrans" presStyleCnt="0"/>
      <dgm:spPr/>
    </dgm:pt>
    <dgm:pt modelId="{C8B1C4A3-E3ED-4305-A6E1-2B5DA934C66C}" type="pres">
      <dgm:prSet presAssocID="{523EB77D-99E5-42FD-B776-519E201B13C7}" presName="compNode" presStyleCnt="0"/>
      <dgm:spPr/>
    </dgm:pt>
    <dgm:pt modelId="{5375CCE9-D2B9-4151-91B9-2997CE52D9B2}" type="pres">
      <dgm:prSet presAssocID="{523EB77D-99E5-42FD-B776-519E201B13C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4364A8E9-1BFC-420A-95B7-3ABD9F068903}" type="pres">
      <dgm:prSet presAssocID="{523EB77D-99E5-42FD-B776-519E201B13C7}" presName="spaceRect" presStyleCnt="0"/>
      <dgm:spPr/>
    </dgm:pt>
    <dgm:pt modelId="{DBCB398A-5CDC-4322-A6D7-59E11946AE49}" type="pres">
      <dgm:prSet presAssocID="{523EB77D-99E5-42FD-B776-519E201B13C7}" presName="textRect" presStyleLbl="revTx" presStyleIdx="2" presStyleCnt="3">
        <dgm:presLayoutVars>
          <dgm:chMax val="1"/>
          <dgm:chPref val="1"/>
        </dgm:presLayoutVars>
      </dgm:prSet>
      <dgm:spPr/>
    </dgm:pt>
  </dgm:ptLst>
  <dgm:cxnLst>
    <dgm:cxn modelId="{A0102405-70F6-4944-8426-40E10CE717F6}" srcId="{5E825C2E-DC6F-426C-80A6-FB50D771A192}" destId="{523EB77D-99E5-42FD-B776-519E201B13C7}" srcOrd="2" destOrd="0" parTransId="{97CC43E7-87FC-43D8-BAE1-D0C6E7E2EC28}" sibTransId="{7C710A66-5D44-4A98-A6D9-97B1B1DDB6B4}"/>
    <dgm:cxn modelId="{00924F05-F57D-4E92-9DE4-8B56969F0FEA}" type="presOf" srcId="{523EB77D-99E5-42FD-B776-519E201B13C7}" destId="{DBCB398A-5CDC-4322-A6D7-59E11946AE49}" srcOrd="0" destOrd="0" presId="urn:microsoft.com/office/officeart/2018/2/layout/IconLabelList"/>
    <dgm:cxn modelId="{D9B2670C-2784-4DC3-8832-3AD3BAF923B6}" srcId="{5E825C2E-DC6F-426C-80A6-FB50D771A192}" destId="{2C2E47DD-FB9A-41E1-A0F4-A5EA028EEF59}" srcOrd="1" destOrd="0" parTransId="{9B23CB6B-693E-4A8A-9523-5C3144DB554C}" sibTransId="{40BF1C06-7114-4B9E-B971-7E1AB1C1B7A8}"/>
    <dgm:cxn modelId="{972F1438-9095-45C8-8246-F40FD5A0CAB3}" type="presOf" srcId="{2C2E47DD-FB9A-41E1-A0F4-A5EA028EEF59}" destId="{C9341FE1-C00F-404F-A7DB-7779A921CFE7}" srcOrd="0" destOrd="0" presId="urn:microsoft.com/office/officeart/2018/2/layout/IconLabelList"/>
    <dgm:cxn modelId="{B042C243-FDD3-4FD8-82E0-C27E0C882D7F}" type="presOf" srcId="{5B8B58FF-4488-46A4-A5B1-D710A028B23D}" destId="{6A4385B4-0CE1-4C25-A638-9901D5401E0F}" srcOrd="0" destOrd="0" presId="urn:microsoft.com/office/officeart/2018/2/layout/IconLabelList"/>
    <dgm:cxn modelId="{41852E85-6F4E-4F4D-901B-03D0B2E40AD6}" srcId="{5E825C2E-DC6F-426C-80A6-FB50D771A192}" destId="{5B8B58FF-4488-46A4-A5B1-D710A028B23D}" srcOrd="0" destOrd="0" parTransId="{1440B338-B48C-40CC-8DA1-44A53D4DC38A}" sibTransId="{95FB8CB8-FD7D-40F2-8358-34C49E53FB9D}"/>
    <dgm:cxn modelId="{A38C57BA-6AFB-49B4-ABD9-C3708C3BF92E}" type="presOf" srcId="{5E825C2E-DC6F-426C-80A6-FB50D771A192}" destId="{D00B729F-9A54-48B4-AFA2-C968E2CD1AEE}" srcOrd="0" destOrd="0" presId="urn:microsoft.com/office/officeart/2018/2/layout/IconLabelList"/>
    <dgm:cxn modelId="{1C093003-094B-435F-9C6D-85278CA0F521}" type="presParOf" srcId="{D00B729F-9A54-48B4-AFA2-C968E2CD1AEE}" destId="{8C642399-DE3A-4A6A-8527-CE944993CFDF}" srcOrd="0" destOrd="0" presId="urn:microsoft.com/office/officeart/2018/2/layout/IconLabelList"/>
    <dgm:cxn modelId="{89FF90D9-58F6-436C-B406-FF656ACB4DEE}" type="presParOf" srcId="{8C642399-DE3A-4A6A-8527-CE944993CFDF}" destId="{7F51CBA4-BCE1-4DE7-BCD1-ADFEB2A3C673}" srcOrd="0" destOrd="0" presId="urn:microsoft.com/office/officeart/2018/2/layout/IconLabelList"/>
    <dgm:cxn modelId="{C4D37ED3-5E2C-48E6-823C-19804FC16709}" type="presParOf" srcId="{8C642399-DE3A-4A6A-8527-CE944993CFDF}" destId="{663B856B-7903-44BA-9FF5-3FAD4B04BC81}" srcOrd="1" destOrd="0" presId="urn:microsoft.com/office/officeart/2018/2/layout/IconLabelList"/>
    <dgm:cxn modelId="{D93EF15C-64AF-4450-89FD-C52B7AE45EC4}" type="presParOf" srcId="{8C642399-DE3A-4A6A-8527-CE944993CFDF}" destId="{6A4385B4-0CE1-4C25-A638-9901D5401E0F}" srcOrd="2" destOrd="0" presId="urn:microsoft.com/office/officeart/2018/2/layout/IconLabelList"/>
    <dgm:cxn modelId="{2C4026A9-123D-4DEE-8824-16A417B0A53D}" type="presParOf" srcId="{D00B729F-9A54-48B4-AFA2-C968E2CD1AEE}" destId="{FC63D1AA-A917-4E26-A90F-ABDAD797C250}" srcOrd="1" destOrd="0" presId="urn:microsoft.com/office/officeart/2018/2/layout/IconLabelList"/>
    <dgm:cxn modelId="{99EE58A6-F2F7-41C6-A366-9AD6C83DF872}" type="presParOf" srcId="{D00B729F-9A54-48B4-AFA2-C968E2CD1AEE}" destId="{25C2ECBF-5888-4A61-B9C0-4082682845CE}" srcOrd="2" destOrd="0" presId="urn:microsoft.com/office/officeart/2018/2/layout/IconLabelList"/>
    <dgm:cxn modelId="{D9311258-2C9E-4A56-B0E1-7FD3FB976A07}" type="presParOf" srcId="{25C2ECBF-5888-4A61-B9C0-4082682845CE}" destId="{DE38B403-C601-483E-8A01-10D748B3526F}" srcOrd="0" destOrd="0" presId="urn:microsoft.com/office/officeart/2018/2/layout/IconLabelList"/>
    <dgm:cxn modelId="{672B06DB-DBC2-4EAD-9FE1-82BCC8F6C631}" type="presParOf" srcId="{25C2ECBF-5888-4A61-B9C0-4082682845CE}" destId="{EFE4C015-0A29-4AB4-8AE3-F7A6432E76F1}" srcOrd="1" destOrd="0" presId="urn:microsoft.com/office/officeart/2018/2/layout/IconLabelList"/>
    <dgm:cxn modelId="{BD87CD44-AD2A-46AC-9C13-29BFFF84D07C}" type="presParOf" srcId="{25C2ECBF-5888-4A61-B9C0-4082682845CE}" destId="{C9341FE1-C00F-404F-A7DB-7779A921CFE7}" srcOrd="2" destOrd="0" presId="urn:microsoft.com/office/officeart/2018/2/layout/IconLabelList"/>
    <dgm:cxn modelId="{39F3221D-414B-4626-91B1-B602C3C3BD29}" type="presParOf" srcId="{D00B729F-9A54-48B4-AFA2-C968E2CD1AEE}" destId="{6C1BB5DD-C09B-489A-A6E7-D0796E7CF46C}" srcOrd="3" destOrd="0" presId="urn:microsoft.com/office/officeart/2018/2/layout/IconLabelList"/>
    <dgm:cxn modelId="{2A6C0967-9353-4AF3-94E8-9E7A2E2EF85A}" type="presParOf" srcId="{D00B729F-9A54-48B4-AFA2-C968E2CD1AEE}" destId="{C8B1C4A3-E3ED-4305-A6E1-2B5DA934C66C}" srcOrd="4" destOrd="0" presId="urn:microsoft.com/office/officeart/2018/2/layout/IconLabelList"/>
    <dgm:cxn modelId="{6AB1902D-F9F0-401B-B74A-2F18E598D53C}" type="presParOf" srcId="{C8B1C4A3-E3ED-4305-A6E1-2B5DA934C66C}" destId="{5375CCE9-D2B9-4151-91B9-2997CE52D9B2}" srcOrd="0" destOrd="0" presId="urn:microsoft.com/office/officeart/2018/2/layout/IconLabelList"/>
    <dgm:cxn modelId="{C9E4A847-861A-406A-A476-49538B7D5791}" type="presParOf" srcId="{C8B1C4A3-E3ED-4305-A6E1-2B5DA934C66C}" destId="{4364A8E9-1BFC-420A-95B7-3ABD9F068903}" srcOrd="1" destOrd="0" presId="urn:microsoft.com/office/officeart/2018/2/layout/IconLabelList"/>
    <dgm:cxn modelId="{AB4983B3-A487-4EBB-BFEE-4C00E8EE7804}" type="presParOf" srcId="{C8B1C4A3-E3ED-4305-A6E1-2B5DA934C66C}" destId="{DBCB398A-5CDC-4322-A6D7-59E11946AE4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281916-14BB-4F80-9D63-57FFB1098ED0}" type="doc">
      <dgm:prSet loTypeId="urn:microsoft.com/office/officeart/2005/8/layout/default" loCatId="list" qsTypeId="urn:microsoft.com/office/officeart/2005/8/quickstyle/simple3" qsCatId="simple" csTypeId="urn:microsoft.com/office/officeart/2005/8/colors/colorful3" csCatId="colorful" phldr="1"/>
      <dgm:spPr/>
      <dgm:t>
        <a:bodyPr/>
        <a:lstStyle/>
        <a:p>
          <a:endParaRPr lang="en-US"/>
        </a:p>
      </dgm:t>
    </dgm:pt>
    <dgm:pt modelId="{94FCC397-5C29-4872-AB11-D9EE7FB8457F}">
      <dgm:prSet custT="1"/>
      <dgm:spPr/>
      <dgm:t>
        <a:bodyPr/>
        <a:lstStyle/>
        <a:p>
          <a:r>
            <a:rPr lang="en-US" sz="2200" b="0">
              <a:solidFill>
                <a:schemeClr val="bg1"/>
              </a:solidFill>
              <a:effectLst>
                <a:outerShdw blurRad="38100" dist="38100" dir="2700000" algn="tl">
                  <a:srgbClr val="000000">
                    <a:alpha val="43137"/>
                  </a:srgbClr>
                </a:outerShdw>
              </a:effectLst>
            </a:rPr>
            <a:t>202 trees planted</a:t>
          </a:r>
        </a:p>
      </dgm:t>
    </dgm:pt>
    <dgm:pt modelId="{CC7B1959-3120-4B52-B426-12D4FCA416CF}" type="parTrans" cxnId="{99A5C118-BB10-4EA1-9E98-A9ACA6EE9AB4}">
      <dgm:prSet/>
      <dgm:spPr/>
      <dgm:t>
        <a:bodyPr/>
        <a:lstStyle/>
        <a:p>
          <a:endParaRPr lang="en-US"/>
        </a:p>
      </dgm:t>
    </dgm:pt>
    <dgm:pt modelId="{5AB0F661-ACF5-4AC2-9D54-31B3A6109701}" type="sibTrans" cxnId="{99A5C118-BB10-4EA1-9E98-A9ACA6EE9AB4}">
      <dgm:prSet/>
      <dgm:spPr/>
      <dgm:t>
        <a:bodyPr/>
        <a:lstStyle/>
        <a:p>
          <a:endParaRPr lang="en-US"/>
        </a:p>
      </dgm:t>
    </dgm:pt>
    <dgm:pt modelId="{90F26EB1-C244-467B-B245-CC42424A865E}">
      <dgm:prSet custT="1"/>
      <dgm:spPr/>
      <dgm:t>
        <a:bodyPr/>
        <a:lstStyle/>
        <a:p>
          <a:r>
            <a:rPr lang="en-US" sz="2200" b="0">
              <a:solidFill>
                <a:schemeClr val="bg1"/>
              </a:solidFill>
              <a:effectLst>
                <a:outerShdw blurRad="38100" dist="38100" dir="2700000" algn="tl">
                  <a:srgbClr val="000000">
                    <a:alpha val="43137"/>
                  </a:srgbClr>
                </a:outerShdw>
              </a:effectLst>
            </a:rPr>
            <a:t>11 recycling events </a:t>
          </a:r>
        </a:p>
      </dgm:t>
    </dgm:pt>
    <dgm:pt modelId="{FF7F9A53-E85F-4B22-9725-38FB62C057CC}" type="parTrans" cxnId="{0B1F2BDB-382A-4D7C-9EE2-391761C501E3}">
      <dgm:prSet/>
      <dgm:spPr/>
      <dgm:t>
        <a:bodyPr/>
        <a:lstStyle/>
        <a:p>
          <a:endParaRPr lang="en-US"/>
        </a:p>
      </dgm:t>
    </dgm:pt>
    <dgm:pt modelId="{71D72BC9-5768-4C7C-8FEE-A78D9C8B0FC9}" type="sibTrans" cxnId="{0B1F2BDB-382A-4D7C-9EE2-391761C501E3}">
      <dgm:prSet/>
      <dgm:spPr/>
      <dgm:t>
        <a:bodyPr/>
        <a:lstStyle/>
        <a:p>
          <a:endParaRPr lang="en-US"/>
        </a:p>
      </dgm:t>
    </dgm:pt>
    <dgm:pt modelId="{3A35CD9A-B36F-450D-8ACD-1C7CBDD633F1}">
      <dgm:prSet custT="1"/>
      <dgm:spPr/>
      <dgm:t>
        <a:bodyPr/>
        <a:lstStyle/>
        <a:p>
          <a:r>
            <a:rPr lang="en-US" sz="2200" b="0">
              <a:solidFill>
                <a:schemeClr val="bg1"/>
              </a:solidFill>
              <a:effectLst>
                <a:outerShdw blurRad="38100" dist="38100" dir="2700000" algn="tl">
                  <a:srgbClr val="000000">
                    <a:alpha val="43137"/>
                  </a:srgbClr>
                </a:outerShdw>
              </a:effectLst>
            </a:rPr>
            <a:t>Sustainability and Recycling Days</a:t>
          </a:r>
        </a:p>
      </dgm:t>
    </dgm:pt>
    <dgm:pt modelId="{5E2AD1C9-3807-423E-A73B-12CAFD26AE01}" type="parTrans" cxnId="{CD994445-C28D-45CA-BEAD-5E2F29AD8F0D}">
      <dgm:prSet/>
      <dgm:spPr/>
      <dgm:t>
        <a:bodyPr/>
        <a:lstStyle/>
        <a:p>
          <a:endParaRPr lang="en-US"/>
        </a:p>
      </dgm:t>
    </dgm:pt>
    <dgm:pt modelId="{880A39CE-753E-4FCF-8E98-F17CF0ED8E14}" type="sibTrans" cxnId="{CD994445-C28D-45CA-BEAD-5E2F29AD8F0D}">
      <dgm:prSet/>
      <dgm:spPr/>
      <dgm:t>
        <a:bodyPr/>
        <a:lstStyle/>
        <a:p>
          <a:endParaRPr lang="en-US"/>
        </a:p>
      </dgm:t>
    </dgm:pt>
    <dgm:pt modelId="{6295BBFC-F69E-4DFE-B1A1-84A7527F8943}">
      <dgm:prSet custT="1"/>
      <dgm:spPr/>
      <dgm:t>
        <a:bodyPr/>
        <a:lstStyle/>
        <a:p>
          <a:r>
            <a:rPr lang="en-US" sz="2200" b="0">
              <a:solidFill>
                <a:schemeClr val="bg1"/>
              </a:solidFill>
              <a:effectLst>
                <a:outerShdw blurRad="38100" dist="38100" dir="2700000" algn="tl">
                  <a:srgbClr val="000000">
                    <a:alpha val="43137"/>
                  </a:srgbClr>
                </a:outerShdw>
              </a:effectLst>
            </a:rPr>
            <a:t> Home improvements for a Better Climate</a:t>
          </a:r>
        </a:p>
      </dgm:t>
    </dgm:pt>
    <dgm:pt modelId="{98001121-3963-49D4-8D02-16D1EFF97D00}" type="parTrans" cxnId="{6211E33F-E8BE-48C3-9701-1486D260138D}">
      <dgm:prSet/>
      <dgm:spPr/>
      <dgm:t>
        <a:bodyPr/>
        <a:lstStyle/>
        <a:p>
          <a:endParaRPr lang="en-US"/>
        </a:p>
      </dgm:t>
    </dgm:pt>
    <dgm:pt modelId="{E7C609CD-6E8D-4408-B7C2-9060463D53E7}" type="sibTrans" cxnId="{6211E33F-E8BE-48C3-9701-1486D260138D}">
      <dgm:prSet/>
      <dgm:spPr/>
      <dgm:t>
        <a:bodyPr/>
        <a:lstStyle/>
        <a:p>
          <a:endParaRPr lang="en-US"/>
        </a:p>
      </dgm:t>
    </dgm:pt>
    <dgm:pt modelId="{0B3DAF78-405D-4B95-9F35-2BA8AC12933C}">
      <dgm:prSet custT="1"/>
      <dgm:spPr/>
      <dgm:t>
        <a:bodyPr/>
        <a:lstStyle/>
        <a:p>
          <a:r>
            <a:rPr lang="en-US" sz="2200" b="0">
              <a:solidFill>
                <a:schemeClr val="bg1"/>
              </a:solidFill>
              <a:effectLst>
                <a:outerShdw blurRad="38100" dist="38100" dir="2700000" algn="tl">
                  <a:srgbClr val="000000">
                    <a:alpha val="43137"/>
                  </a:srgbClr>
                </a:outerShdw>
              </a:effectLst>
            </a:rPr>
            <a:t>EV Charger Event</a:t>
          </a:r>
        </a:p>
      </dgm:t>
    </dgm:pt>
    <dgm:pt modelId="{6FE569FB-9FAB-4273-9A8F-0E2A60A78370}" type="parTrans" cxnId="{38866961-25F0-4227-8944-4CC3BD9D6951}">
      <dgm:prSet/>
      <dgm:spPr/>
      <dgm:t>
        <a:bodyPr/>
        <a:lstStyle/>
        <a:p>
          <a:endParaRPr lang="en-US"/>
        </a:p>
      </dgm:t>
    </dgm:pt>
    <dgm:pt modelId="{9BAAB701-84E0-469C-8E4B-8FAE72962CF9}" type="sibTrans" cxnId="{38866961-25F0-4227-8944-4CC3BD9D6951}">
      <dgm:prSet/>
      <dgm:spPr/>
      <dgm:t>
        <a:bodyPr/>
        <a:lstStyle/>
        <a:p>
          <a:endParaRPr lang="en-US"/>
        </a:p>
      </dgm:t>
    </dgm:pt>
    <dgm:pt modelId="{7DCBD083-DFE0-4419-A323-79A7EECAD9F3}">
      <dgm:prSet custT="1"/>
      <dgm:spPr/>
      <dgm:t>
        <a:bodyPr/>
        <a:lstStyle/>
        <a:p>
          <a:r>
            <a:rPr lang="en-US" sz="2200" b="0">
              <a:solidFill>
                <a:schemeClr val="bg1"/>
              </a:solidFill>
              <a:effectLst>
                <a:outerShdw blurRad="38100" dist="38100" dir="2700000" algn="tl">
                  <a:srgbClr val="000000">
                    <a:alpha val="43137"/>
                  </a:srgbClr>
                </a:outerShdw>
              </a:effectLst>
            </a:rPr>
            <a:t>EV 101 Webinar</a:t>
          </a:r>
        </a:p>
      </dgm:t>
    </dgm:pt>
    <dgm:pt modelId="{86B46179-8C38-4868-BC66-EA342B1EDBA1}" type="parTrans" cxnId="{C82FA4E5-1423-49B5-A41E-DE5C42E406C4}">
      <dgm:prSet/>
      <dgm:spPr/>
      <dgm:t>
        <a:bodyPr/>
        <a:lstStyle/>
        <a:p>
          <a:endParaRPr lang="en-US"/>
        </a:p>
      </dgm:t>
    </dgm:pt>
    <dgm:pt modelId="{B2AD98A0-1BB3-4674-B9AF-F74C6F914601}" type="sibTrans" cxnId="{C82FA4E5-1423-49B5-A41E-DE5C42E406C4}">
      <dgm:prSet/>
      <dgm:spPr/>
      <dgm:t>
        <a:bodyPr/>
        <a:lstStyle/>
        <a:p>
          <a:endParaRPr lang="en-US"/>
        </a:p>
      </dgm:t>
    </dgm:pt>
    <dgm:pt modelId="{59436C00-8239-4FC2-80B1-892923B49A00}">
      <dgm:prSet custT="1"/>
      <dgm:spPr/>
      <dgm:t>
        <a:bodyPr/>
        <a:lstStyle/>
        <a:p>
          <a:r>
            <a:rPr lang="en-US" sz="2200" b="0">
              <a:solidFill>
                <a:schemeClr val="bg1"/>
              </a:solidFill>
              <a:effectLst>
                <a:outerShdw blurRad="38100" dist="38100" dir="2700000" algn="tl">
                  <a:srgbClr val="000000">
                    <a:alpha val="43137"/>
                  </a:srgbClr>
                </a:outerShdw>
              </a:effectLst>
            </a:rPr>
            <a:t>Heat Pump 101 Webinar</a:t>
          </a:r>
        </a:p>
      </dgm:t>
    </dgm:pt>
    <dgm:pt modelId="{051E1F56-7616-41E9-8076-AF746F5E4DD2}" type="parTrans" cxnId="{B5B7A1C2-C537-4531-93C1-E052285FC9EE}">
      <dgm:prSet/>
      <dgm:spPr/>
      <dgm:t>
        <a:bodyPr/>
        <a:lstStyle/>
        <a:p>
          <a:endParaRPr lang="en-US"/>
        </a:p>
      </dgm:t>
    </dgm:pt>
    <dgm:pt modelId="{21C1E319-888F-4ACE-ABE3-EAB8172BA288}" type="sibTrans" cxnId="{B5B7A1C2-C537-4531-93C1-E052285FC9EE}">
      <dgm:prSet/>
      <dgm:spPr/>
      <dgm:t>
        <a:bodyPr/>
        <a:lstStyle/>
        <a:p>
          <a:endParaRPr lang="en-US"/>
        </a:p>
      </dgm:t>
    </dgm:pt>
    <dgm:pt modelId="{9758F725-2630-452E-BF99-3D0219730B03}">
      <dgm:prSet custT="1"/>
      <dgm:spPr/>
      <dgm:t>
        <a:bodyPr/>
        <a:lstStyle/>
        <a:p>
          <a:r>
            <a:rPr lang="en-US" sz="2200" b="0">
              <a:solidFill>
                <a:schemeClr val="bg1"/>
              </a:solidFill>
              <a:effectLst>
                <a:outerShdw blurRad="38100" dist="38100" dir="2700000" algn="tl">
                  <a:srgbClr val="000000">
                    <a:alpha val="43137"/>
                  </a:srgbClr>
                </a:outerShdw>
              </a:effectLst>
            </a:rPr>
            <a:t>Sustainable Saturdays</a:t>
          </a:r>
        </a:p>
      </dgm:t>
    </dgm:pt>
    <dgm:pt modelId="{DD679B89-3B4F-4C18-A7A5-A091155ECFC5}" type="parTrans" cxnId="{9735CD83-9D37-4386-B20E-65628B0573B9}">
      <dgm:prSet/>
      <dgm:spPr/>
      <dgm:t>
        <a:bodyPr/>
        <a:lstStyle/>
        <a:p>
          <a:endParaRPr lang="en-US"/>
        </a:p>
      </dgm:t>
    </dgm:pt>
    <dgm:pt modelId="{0C4DF608-EE0A-4884-84A4-D668A38046EF}" type="sibTrans" cxnId="{9735CD83-9D37-4386-B20E-65628B0573B9}">
      <dgm:prSet/>
      <dgm:spPr/>
      <dgm:t>
        <a:bodyPr/>
        <a:lstStyle/>
        <a:p>
          <a:endParaRPr lang="en-US"/>
        </a:p>
      </dgm:t>
    </dgm:pt>
    <dgm:pt modelId="{0980CECD-F69E-4F4F-84CD-169C60BD422B}">
      <dgm:prSet custT="1"/>
      <dgm:spPr/>
      <dgm:t>
        <a:bodyPr/>
        <a:lstStyle/>
        <a:p>
          <a:r>
            <a:rPr lang="en-US" sz="2200" b="0">
              <a:solidFill>
                <a:schemeClr val="bg1"/>
              </a:solidFill>
              <a:effectLst>
                <a:outerShdw blurRad="38100" dist="38100" dir="2700000" algn="tl">
                  <a:srgbClr val="000000">
                    <a:alpha val="43137"/>
                  </a:srgbClr>
                </a:outerShdw>
              </a:effectLst>
            </a:rPr>
            <a:t>Earth Week Clean Up</a:t>
          </a:r>
        </a:p>
      </dgm:t>
    </dgm:pt>
    <dgm:pt modelId="{8C8D2C23-AE3A-4F86-99A6-CD9F382DD229}" type="parTrans" cxnId="{2E879C1F-7F25-4A17-A25E-503DE5E2107C}">
      <dgm:prSet/>
      <dgm:spPr/>
      <dgm:t>
        <a:bodyPr/>
        <a:lstStyle/>
        <a:p>
          <a:endParaRPr lang="en-US"/>
        </a:p>
      </dgm:t>
    </dgm:pt>
    <dgm:pt modelId="{5D04DCC8-1161-4C8C-9735-EEF71ACE4F65}" type="sibTrans" cxnId="{2E879C1F-7F25-4A17-A25E-503DE5E2107C}">
      <dgm:prSet/>
      <dgm:spPr/>
      <dgm:t>
        <a:bodyPr/>
        <a:lstStyle/>
        <a:p>
          <a:endParaRPr lang="en-US"/>
        </a:p>
      </dgm:t>
    </dgm:pt>
    <dgm:pt modelId="{E1F8DB25-C32B-48DA-A0BD-8B4EADE3009A}" type="pres">
      <dgm:prSet presAssocID="{49281916-14BB-4F80-9D63-57FFB1098ED0}" presName="diagram" presStyleCnt="0">
        <dgm:presLayoutVars>
          <dgm:dir/>
          <dgm:resizeHandles val="exact"/>
        </dgm:presLayoutVars>
      </dgm:prSet>
      <dgm:spPr/>
    </dgm:pt>
    <dgm:pt modelId="{0F2C99FF-382A-49AE-8DEF-5D4480D4F37A}" type="pres">
      <dgm:prSet presAssocID="{94FCC397-5C29-4872-AB11-D9EE7FB8457F}" presName="node" presStyleLbl="node1" presStyleIdx="0" presStyleCnt="9">
        <dgm:presLayoutVars>
          <dgm:bulletEnabled val="1"/>
        </dgm:presLayoutVars>
      </dgm:prSet>
      <dgm:spPr/>
    </dgm:pt>
    <dgm:pt modelId="{E2AA4452-015C-4558-B1AB-FF50C4F8E37E}" type="pres">
      <dgm:prSet presAssocID="{5AB0F661-ACF5-4AC2-9D54-31B3A6109701}" presName="sibTrans" presStyleCnt="0"/>
      <dgm:spPr/>
    </dgm:pt>
    <dgm:pt modelId="{70D4F1C6-0CE8-49AE-8356-07072FD88D6A}" type="pres">
      <dgm:prSet presAssocID="{90F26EB1-C244-467B-B245-CC42424A865E}" presName="node" presStyleLbl="node1" presStyleIdx="1" presStyleCnt="9">
        <dgm:presLayoutVars>
          <dgm:bulletEnabled val="1"/>
        </dgm:presLayoutVars>
      </dgm:prSet>
      <dgm:spPr/>
    </dgm:pt>
    <dgm:pt modelId="{A8562CBE-AEAA-46FC-B3A8-34674EA56017}" type="pres">
      <dgm:prSet presAssocID="{71D72BC9-5768-4C7C-8FEE-A78D9C8B0FC9}" presName="sibTrans" presStyleCnt="0"/>
      <dgm:spPr/>
    </dgm:pt>
    <dgm:pt modelId="{51CC5443-E630-474C-8052-499BC17CD3FB}" type="pres">
      <dgm:prSet presAssocID="{3A35CD9A-B36F-450D-8ACD-1C7CBDD633F1}" presName="node" presStyleLbl="node1" presStyleIdx="2" presStyleCnt="9">
        <dgm:presLayoutVars>
          <dgm:bulletEnabled val="1"/>
        </dgm:presLayoutVars>
      </dgm:prSet>
      <dgm:spPr/>
    </dgm:pt>
    <dgm:pt modelId="{1C2CDD5C-7C41-423B-A61F-16C03DCFFC8D}" type="pres">
      <dgm:prSet presAssocID="{880A39CE-753E-4FCF-8E98-F17CF0ED8E14}" presName="sibTrans" presStyleCnt="0"/>
      <dgm:spPr/>
    </dgm:pt>
    <dgm:pt modelId="{B4BEF3F0-F944-4F75-A0A8-8F5654DD6ED8}" type="pres">
      <dgm:prSet presAssocID="{6295BBFC-F69E-4DFE-B1A1-84A7527F8943}" presName="node" presStyleLbl="node1" presStyleIdx="3" presStyleCnt="9">
        <dgm:presLayoutVars>
          <dgm:bulletEnabled val="1"/>
        </dgm:presLayoutVars>
      </dgm:prSet>
      <dgm:spPr/>
    </dgm:pt>
    <dgm:pt modelId="{89DAD5F2-46F2-46BC-8B61-142CEB213C1F}" type="pres">
      <dgm:prSet presAssocID="{E7C609CD-6E8D-4408-B7C2-9060463D53E7}" presName="sibTrans" presStyleCnt="0"/>
      <dgm:spPr/>
    </dgm:pt>
    <dgm:pt modelId="{B1B56F51-E040-42FA-B821-14B3A303D5A1}" type="pres">
      <dgm:prSet presAssocID="{0B3DAF78-405D-4B95-9F35-2BA8AC12933C}" presName="node" presStyleLbl="node1" presStyleIdx="4" presStyleCnt="9">
        <dgm:presLayoutVars>
          <dgm:bulletEnabled val="1"/>
        </dgm:presLayoutVars>
      </dgm:prSet>
      <dgm:spPr/>
    </dgm:pt>
    <dgm:pt modelId="{2FC5D17C-D1DE-4543-9D06-681F848E1CCD}" type="pres">
      <dgm:prSet presAssocID="{9BAAB701-84E0-469C-8E4B-8FAE72962CF9}" presName="sibTrans" presStyleCnt="0"/>
      <dgm:spPr/>
    </dgm:pt>
    <dgm:pt modelId="{914AB336-B800-4156-9434-35FAD33C5B99}" type="pres">
      <dgm:prSet presAssocID="{7DCBD083-DFE0-4419-A323-79A7EECAD9F3}" presName="node" presStyleLbl="node1" presStyleIdx="5" presStyleCnt="9">
        <dgm:presLayoutVars>
          <dgm:bulletEnabled val="1"/>
        </dgm:presLayoutVars>
      </dgm:prSet>
      <dgm:spPr/>
    </dgm:pt>
    <dgm:pt modelId="{74B70A03-A89E-493B-A567-024B18C913AE}" type="pres">
      <dgm:prSet presAssocID="{B2AD98A0-1BB3-4674-B9AF-F74C6F914601}" presName="sibTrans" presStyleCnt="0"/>
      <dgm:spPr/>
    </dgm:pt>
    <dgm:pt modelId="{2AE0A782-15AC-4E97-B2DD-CA7E9B4A344B}" type="pres">
      <dgm:prSet presAssocID="{59436C00-8239-4FC2-80B1-892923B49A00}" presName="node" presStyleLbl="node1" presStyleIdx="6" presStyleCnt="9">
        <dgm:presLayoutVars>
          <dgm:bulletEnabled val="1"/>
        </dgm:presLayoutVars>
      </dgm:prSet>
      <dgm:spPr/>
    </dgm:pt>
    <dgm:pt modelId="{8910D6B5-1C2E-4EC7-B8C7-2755353AB74F}" type="pres">
      <dgm:prSet presAssocID="{21C1E319-888F-4ACE-ABE3-EAB8172BA288}" presName="sibTrans" presStyleCnt="0"/>
      <dgm:spPr/>
    </dgm:pt>
    <dgm:pt modelId="{AD67157B-258E-4366-AB45-471F757DDA3D}" type="pres">
      <dgm:prSet presAssocID="{9758F725-2630-452E-BF99-3D0219730B03}" presName="node" presStyleLbl="node1" presStyleIdx="7" presStyleCnt="9">
        <dgm:presLayoutVars>
          <dgm:bulletEnabled val="1"/>
        </dgm:presLayoutVars>
      </dgm:prSet>
      <dgm:spPr/>
    </dgm:pt>
    <dgm:pt modelId="{5C3A03C6-D957-4A69-8878-B8501DC9634F}" type="pres">
      <dgm:prSet presAssocID="{0C4DF608-EE0A-4884-84A4-D668A38046EF}" presName="sibTrans" presStyleCnt="0"/>
      <dgm:spPr/>
    </dgm:pt>
    <dgm:pt modelId="{51E8620A-D8EE-4DE4-BD8C-92A4E1533690}" type="pres">
      <dgm:prSet presAssocID="{0980CECD-F69E-4F4F-84CD-169C60BD422B}" presName="node" presStyleLbl="node1" presStyleIdx="8" presStyleCnt="9">
        <dgm:presLayoutVars>
          <dgm:bulletEnabled val="1"/>
        </dgm:presLayoutVars>
      </dgm:prSet>
      <dgm:spPr/>
    </dgm:pt>
  </dgm:ptLst>
  <dgm:cxnLst>
    <dgm:cxn modelId="{0CE8F207-26DA-4657-BE9F-32434868DF9E}" type="presOf" srcId="{94FCC397-5C29-4872-AB11-D9EE7FB8457F}" destId="{0F2C99FF-382A-49AE-8DEF-5D4480D4F37A}" srcOrd="0" destOrd="0" presId="urn:microsoft.com/office/officeart/2005/8/layout/default"/>
    <dgm:cxn modelId="{99A5C118-BB10-4EA1-9E98-A9ACA6EE9AB4}" srcId="{49281916-14BB-4F80-9D63-57FFB1098ED0}" destId="{94FCC397-5C29-4872-AB11-D9EE7FB8457F}" srcOrd="0" destOrd="0" parTransId="{CC7B1959-3120-4B52-B426-12D4FCA416CF}" sibTransId="{5AB0F661-ACF5-4AC2-9D54-31B3A6109701}"/>
    <dgm:cxn modelId="{9D51BD1C-EEEF-4860-82AD-DF55407ED2B3}" type="presOf" srcId="{7DCBD083-DFE0-4419-A323-79A7EECAD9F3}" destId="{914AB336-B800-4156-9434-35FAD33C5B99}" srcOrd="0" destOrd="0" presId="urn:microsoft.com/office/officeart/2005/8/layout/default"/>
    <dgm:cxn modelId="{2E879C1F-7F25-4A17-A25E-503DE5E2107C}" srcId="{49281916-14BB-4F80-9D63-57FFB1098ED0}" destId="{0980CECD-F69E-4F4F-84CD-169C60BD422B}" srcOrd="8" destOrd="0" parTransId="{8C8D2C23-AE3A-4F86-99A6-CD9F382DD229}" sibTransId="{5D04DCC8-1161-4C8C-9735-EEF71ACE4F65}"/>
    <dgm:cxn modelId="{6211E33F-E8BE-48C3-9701-1486D260138D}" srcId="{49281916-14BB-4F80-9D63-57FFB1098ED0}" destId="{6295BBFC-F69E-4DFE-B1A1-84A7527F8943}" srcOrd="3" destOrd="0" parTransId="{98001121-3963-49D4-8D02-16D1EFF97D00}" sibTransId="{E7C609CD-6E8D-4408-B7C2-9060463D53E7}"/>
    <dgm:cxn modelId="{38866961-25F0-4227-8944-4CC3BD9D6951}" srcId="{49281916-14BB-4F80-9D63-57FFB1098ED0}" destId="{0B3DAF78-405D-4B95-9F35-2BA8AC12933C}" srcOrd="4" destOrd="0" parTransId="{6FE569FB-9FAB-4273-9A8F-0E2A60A78370}" sibTransId="{9BAAB701-84E0-469C-8E4B-8FAE72962CF9}"/>
    <dgm:cxn modelId="{CD994445-C28D-45CA-BEAD-5E2F29AD8F0D}" srcId="{49281916-14BB-4F80-9D63-57FFB1098ED0}" destId="{3A35CD9A-B36F-450D-8ACD-1C7CBDD633F1}" srcOrd="2" destOrd="0" parTransId="{5E2AD1C9-3807-423E-A73B-12CAFD26AE01}" sibTransId="{880A39CE-753E-4FCF-8E98-F17CF0ED8E14}"/>
    <dgm:cxn modelId="{2C4A0870-E21F-4B85-A591-29CDFDFC9E35}" type="presOf" srcId="{9758F725-2630-452E-BF99-3D0219730B03}" destId="{AD67157B-258E-4366-AB45-471F757DDA3D}" srcOrd="0" destOrd="0" presId="urn:microsoft.com/office/officeart/2005/8/layout/default"/>
    <dgm:cxn modelId="{8CFA7054-F89C-48BD-8BE9-E159C2316A9F}" type="presOf" srcId="{59436C00-8239-4FC2-80B1-892923B49A00}" destId="{2AE0A782-15AC-4E97-B2DD-CA7E9B4A344B}" srcOrd="0" destOrd="0" presId="urn:microsoft.com/office/officeart/2005/8/layout/default"/>
    <dgm:cxn modelId="{5D595777-8696-4B94-BE40-A666179B2DAC}" type="presOf" srcId="{6295BBFC-F69E-4DFE-B1A1-84A7527F8943}" destId="{B4BEF3F0-F944-4F75-A0A8-8F5654DD6ED8}" srcOrd="0" destOrd="0" presId="urn:microsoft.com/office/officeart/2005/8/layout/default"/>
    <dgm:cxn modelId="{9735CD83-9D37-4386-B20E-65628B0573B9}" srcId="{49281916-14BB-4F80-9D63-57FFB1098ED0}" destId="{9758F725-2630-452E-BF99-3D0219730B03}" srcOrd="7" destOrd="0" parTransId="{DD679B89-3B4F-4C18-A7A5-A091155ECFC5}" sibTransId="{0C4DF608-EE0A-4884-84A4-D668A38046EF}"/>
    <dgm:cxn modelId="{842CE79B-44E6-4258-90D5-2E2AEE438B85}" type="presOf" srcId="{49281916-14BB-4F80-9D63-57FFB1098ED0}" destId="{E1F8DB25-C32B-48DA-A0BD-8B4EADE3009A}" srcOrd="0" destOrd="0" presId="urn:microsoft.com/office/officeart/2005/8/layout/default"/>
    <dgm:cxn modelId="{723D3EBE-4399-41DE-8C39-F42B4FBF5036}" type="presOf" srcId="{0B3DAF78-405D-4B95-9F35-2BA8AC12933C}" destId="{B1B56F51-E040-42FA-B821-14B3A303D5A1}" srcOrd="0" destOrd="0" presId="urn:microsoft.com/office/officeart/2005/8/layout/default"/>
    <dgm:cxn modelId="{1B28B4C0-6162-48AD-B5F9-11A8C2A41079}" type="presOf" srcId="{90F26EB1-C244-467B-B245-CC42424A865E}" destId="{70D4F1C6-0CE8-49AE-8356-07072FD88D6A}" srcOrd="0" destOrd="0" presId="urn:microsoft.com/office/officeart/2005/8/layout/default"/>
    <dgm:cxn modelId="{B5B7A1C2-C537-4531-93C1-E052285FC9EE}" srcId="{49281916-14BB-4F80-9D63-57FFB1098ED0}" destId="{59436C00-8239-4FC2-80B1-892923B49A00}" srcOrd="6" destOrd="0" parTransId="{051E1F56-7616-41E9-8076-AF746F5E4DD2}" sibTransId="{21C1E319-888F-4ACE-ABE3-EAB8172BA288}"/>
    <dgm:cxn modelId="{0B1F2BDB-382A-4D7C-9EE2-391761C501E3}" srcId="{49281916-14BB-4F80-9D63-57FFB1098ED0}" destId="{90F26EB1-C244-467B-B245-CC42424A865E}" srcOrd="1" destOrd="0" parTransId="{FF7F9A53-E85F-4B22-9725-38FB62C057CC}" sibTransId="{71D72BC9-5768-4C7C-8FEE-A78D9C8B0FC9}"/>
    <dgm:cxn modelId="{C82FA4E5-1423-49B5-A41E-DE5C42E406C4}" srcId="{49281916-14BB-4F80-9D63-57FFB1098ED0}" destId="{7DCBD083-DFE0-4419-A323-79A7EECAD9F3}" srcOrd="5" destOrd="0" parTransId="{86B46179-8C38-4868-BC66-EA342B1EDBA1}" sibTransId="{B2AD98A0-1BB3-4674-B9AF-F74C6F914601}"/>
    <dgm:cxn modelId="{AC5E01F4-F5E9-4309-9C2B-79831E02D65D}" type="presOf" srcId="{0980CECD-F69E-4F4F-84CD-169C60BD422B}" destId="{51E8620A-D8EE-4DE4-BD8C-92A4E1533690}" srcOrd="0" destOrd="0" presId="urn:microsoft.com/office/officeart/2005/8/layout/default"/>
    <dgm:cxn modelId="{5DC339FD-81F7-4DC3-B9C3-3696727D11AC}" type="presOf" srcId="{3A35CD9A-B36F-450D-8ACD-1C7CBDD633F1}" destId="{51CC5443-E630-474C-8052-499BC17CD3FB}" srcOrd="0" destOrd="0" presId="urn:microsoft.com/office/officeart/2005/8/layout/default"/>
    <dgm:cxn modelId="{37CB36F5-D33D-4582-BB63-FE094FBA19BF}" type="presParOf" srcId="{E1F8DB25-C32B-48DA-A0BD-8B4EADE3009A}" destId="{0F2C99FF-382A-49AE-8DEF-5D4480D4F37A}" srcOrd="0" destOrd="0" presId="urn:microsoft.com/office/officeart/2005/8/layout/default"/>
    <dgm:cxn modelId="{B78C47BB-B786-4E25-9D7F-5CB64797EAFB}" type="presParOf" srcId="{E1F8DB25-C32B-48DA-A0BD-8B4EADE3009A}" destId="{E2AA4452-015C-4558-B1AB-FF50C4F8E37E}" srcOrd="1" destOrd="0" presId="urn:microsoft.com/office/officeart/2005/8/layout/default"/>
    <dgm:cxn modelId="{0D18635F-1B46-4C54-A2B6-86F2E5408B57}" type="presParOf" srcId="{E1F8DB25-C32B-48DA-A0BD-8B4EADE3009A}" destId="{70D4F1C6-0CE8-49AE-8356-07072FD88D6A}" srcOrd="2" destOrd="0" presId="urn:microsoft.com/office/officeart/2005/8/layout/default"/>
    <dgm:cxn modelId="{B067FBA1-DDBD-4F4E-9943-D741B3B7E0C6}" type="presParOf" srcId="{E1F8DB25-C32B-48DA-A0BD-8B4EADE3009A}" destId="{A8562CBE-AEAA-46FC-B3A8-34674EA56017}" srcOrd="3" destOrd="0" presId="urn:microsoft.com/office/officeart/2005/8/layout/default"/>
    <dgm:cxn modelId="{4EE3F2DA-7F72-46C4-AD28-E5C818F205B5}" type="presParOf" srcId="{E1F8DB25-C32B-48DA-A0BD-8B4EADE3009A}" destId="{51CC5443-E630-474C-8052-499BC17CD3FB}" srcOrd="4" destOrd="0" presId="urn:microsoft.com/office/officeart/2005/8/layout/default"/>
    <dgm:cxn modelId="{84E45E1F-C14F-4F5D-A0D0-215CB2838A6E}" type="presParOf" srcId="{E1F8DB25-C32B-48DA-A0BD-8B4EADE3009A}" destId="{1C2CDD5C-7C41-423B-A61F-16C03DCFFC8D}" srcOrd="5" destOrd="0" presId="urn:microsoft.com/office/officeart/2005/8/layout/default"/>
    <dgm:cxn modelId="{03042CA1-AF2F-46E1-86BA-E842FD637639}" type="presParOf" srcId="{E1F8DB25-C32B-48DA-A0BD-8B4EADE3009A}" destId="{B4BEF3F0-F944-4F75-A0A8-8F5654DD6ED8}" srcOrd="6" destOrd="0" presId="urn:microsoft.com/office/officeart/2005/8/layout/default"/>
    <dgm:cxn modelId="{0650C685-F868-4E84-BFED-095A6E60A0AF}" type="presParOf" srcId="{E1F8DB25-C32B-48DA-A0BD-8B4EADE3009A}" destId="{89DAD5F2-46F2-46BC-8B61-142CEB213C1F}" srcOrd="7" destOrd="0" presId="urn:microsoft.com/office/officeart/2005/8/layout/default"/>
    <dgm:cxn modelId="{544D0831-497C-4F32-9A86-E22F04102EE4}" type="presParOf" srcId="{E1F8DB25-C32B-48DA-A0BD-8B4EADE3009A}" destId="{B1B56F51-E040-42FA-B821-14B3A303D5A1}" srcOrd="8" destOrd="0" presId="urn:microsoft.com/office/officeart/2005/8/layout/default"/>
    <dgm:cxn modelId="{3747D407-EB4A-46C2-BA17-37CE7312CF7F}" type="presParOf" srcId="{E1F8DB25-C32B-48DA-A0BD-8B4EADE3009A}" destId="{2FC5D17C-D1DE-4543-9D06-681F848E1CCD}" srcOrd="9" destOrd="0" presId="urn:microsoft.com/office/officeart/2005/8/layout/default"/>
    <dgm:cxn modelId="{B15794E3-AF5F-41F3-BC55-084130E49ED6}" type="presParOf" srcId="{E1F8DB25-C32B-48DA-A0BD-8B4EADE3009A}" destId="{914AB336-B800-4156-9434-35FAD33C5B99}" srcOrd="10" destOrd="0" presId="urn:microsoft.com/office/officeart/2005/8/layout/default"/>
    <dgm:cxn modelId="{2E1BB995-047A-46DE-8BF2-3977A3CE3B22}" type="presParOf" srcId="{E1F8DB25-C32B-48DA-A0BD-8B4EADE3009A}" destId="{74B70A03-A89E-493B-A567-024B18C913AE}" srcOrd="11" destOrd="0" presId="urn:microsoft.com/office/officeart/2005/8/layout/default"/>
    <dgm:cxn modelId="{FEA4DDFE-B134-4025-8621-BD84530E6282}" type="presParOf" srcId="{E1F8DB25-C32B-48DA-A0BD-8B4EADE3009A}" destId="{2AE0A782-15AC-4E97-B2DD-CA7E9B4A344B}" srcOrd="12" destOrd="0" presId="urn:microsoft.com/office/officeart/2005/8/layout/default"/>
    <dgm:cxn modelId="{628ADF11-1599-41A7-9339-E02622481C79}" type="presParOf" srcId="{E1F8DB25-C32B-48DA-A0BD-8B4EADE3009A}" destId="{8910D6B5-1C2E-4EC7-B8C7-2755353AB74F}" srcOrd="13" destOrd="0" presId="urn:microsoft.com/office/officeart/2005/8/layout/default"/>
    <dgm:cxn modelId="{E9CFCF2F-B62B-4F40-BE22-B95627E52B67}" type="presParOf" srcId="{E1F8DB25-C32B-48DA-A0BD-8B4EADE3009A}" destId="{AD67157B-258E-4366-AB45-471F757DDA3D}" srcOrd="14" destOrd="0" presId="urn:microsoft.com/office/officeart/2005/8/layout/default"/>
    <dgm:cxn modelId="{55DED609-01A5-4C4D-8217-23DEF9E2928E}" type="presParOf" srcId="{E1F8DB25-C32B-48DA-A0BD-8B4EADE3009A}" destId="{5C3A03C6-D957-4A69-8878-B8501DC9634F}" srcOrd="15" destOrd="0" presId="urn:microsoft.com/office/officeart/2005/8/layout/default"/>
    <dgm:cxn modelId="{8E99A238-591B-433F-AFDC-0C0A04322C41}" type="presParOf" srcId="{E1F8DB25-C32B-48DA-A0BD-8B4EADE3009A}" destId="{51E8620A-D8EE-4DE4-BD8C-92A4E1533690}"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C261050-221B-4A08-8D0C-6622D37C9677}" type="doc">
      <dgm:prSet loTypeId="urn:microsoft.com/office/officeart/2005/8/layout/balance1" loCatId="relationship" qsTypeId="urn:microsoft.com/office/officeart/2005/8/quickstyle/simple5" qsCatId="simple" csTypeId="urn:microsoft.com/office/officeart/2005/8/colors/accent1_2" csCatId="accent1" phldr="1"/>
      <dgm:spPr/>
      <dgm:t>
        <a:bodyPr/>
        <a:lstStyle/>
        <a:p>
          <a:endParaRPr lang="en-US"/>
        </a:p>
      </dgm:t>
    </dgm:pt>
    <dgm:pt modelId="{86896E20-AA7C-4CF2-98F4-4F7D45D247CB}">
      <dgm:prSet phldrT="[Text]"/>
      <dgm:spPr>
        <a:solidFill>
          <a:schemeClr val="accent4">
            <a:lumMod val="20000"/>
            <a:lumOff val="80000"/>
            <a:alpha val="90000"/>
          </a:schemeClr>
        </a:solidFill>
      </dgm:spPr>
      <dgm:t>
        <a:bodyPr/>
        <a:lstStyle/>
        <a:p>
          <a:r>
            <a:rPr lang="en-US"/>
            <a:t>CHALLENGES</a:t>
          </a:r>
        </a:p>
      </dgm:t>
    </dgm:pt>
    <dgm:pt modelId="{0D53A614-41B6-4A93-9407-84028EC043C7}" type="parTrans" cxnId="{708F4473-EFB5-4E1A-BF8C-5B0D8F04BACE}">
      <dgm:prSet/>
      <dgm:spPr/>
      <dgm:t>
        <a:bodyPr/>
        <a:lstStyle/>
        <a:p>
          <a:endParaRPr lang="en-US"/>
        </a:p>
      </dgm:t>
    </dgm:pt>
    <dgm:pt modelId="{98C5F591-2EFA-4444-A471-10870ACE1D57}" type="sibTrans" cxnId="{708F4473-EFB5-4E1A-BF8C-5B0D8F04BACE}">
      <dgm:prSet/>
      <dgm:spPr/>
      <dgm:t>
        <a:bodyPr/>
        <a:lstStyle/>
        <a:p>
          <a:endParaRPr lang="en-US"/>
        </a:p>
      </dgm:t>
    </dgm:pt>
    <dgm:pt modelId="{A5B35AD3-E942-4635-9601-EDB088C33E48}">
      <dgm:prSet phldrT="[Text]" custT="1"/>
      <dgm:spPr>
        <a:solidFill>
          <a:schemeClr val="accent1">
            <a:lumMod val="40000"/>
            <a:lumOff val="60000"/>
          </a:schemeClr>
        </a:solidFill>
      </dgm:spPr>
      <dgm:t>
        <a:bodyPr/>
        <a:lstStyle/>
        <a:p>
          <a:pPr>
            <a:buFont typeface="Times New Roman" panose="02020603050405020304" pitchFamily="18" charset="0"/>
            <a:buChar char="•"/>
          </a:pPr>
          <a:r>
            <a:rPr lang="en-US" sz="2000">
              <a:effectLst>
                <a:outerShdw blurRad="38100" dist="38100" dir="2700000" algn="tl">
                  <a:srgbClr val="000000">
                    <a:alpha val="43137"/>
                  </a:srgbClr>
                </a:outerShdw>
              </a:effectLst>
            </a:rPr>
            <a:t>Tight Labor Market</a:t>
          </a:r>
        </a:p>
      </dgm:t>
    </dgm:pt>
    <dgm:pt modelId="{1AC71736-15EA-4C3B-8DF3-0AB727D704EE}" type="parTrans" cxnId="{3AB75019-7721-40DD-8461-E4B351D12BCD}">
      <dgm:prSet/>
      <dgm:spPr/>
      <dgm:t>
        <a:bodyPr/>
        <a:lstStyle/>
        <a:p>
          <a:endParaRPr lang="en-US"/>
        </a:p>
      </dgm:t>
    </dgm:pt>
    <dgm:pt modelId="{55370BB8-BFD2-4797-97B0-D42C3E689434}" type="sibTrans" cxnId="{3AB75019-7721-40DD-8461-E4B351D12BCD}">
      <dgm:prSet/>
      <dgm:spPr/>
      <dgm:t>
        <a:bodyPr/>
        <a:lstStyle/>
        <a:p>
          <a:endParaRPr lang="en-US"/>
        </a:p>
      </dgm:t>
    </dgm:pt>
    <dgm:pt modelId="{2E57A11B-3253-4661-B132-2B4A2C1366EF}">
      <dgm:prSet phldrT="[Text]" custT="1"/>
      <dgm:spPr>
        <a:solidFill>
          <a:schemeClr val="accent1">
            <a:lumMod val="40000"/>
            <a:lumOff val="60000"/>
          </a:schemeClr>
        </a:solidFill>
      </dgm:spPr>
      <dgm:t>
        <a:bodyPr/>
        <a:lstStyle/>
        <a:p>
          <a:r>
            <a:rPr lang="en-US" sz="2000">
              <a:effectLst>
                <a:outerShdw blurRad="38100" dist="38100" dir="2700000" algn="tl">
                  <a:srgbClr val="000000">
                    <a:alpha val="43137"/>
                  </a:srgbClr>
                </a:outerShdw>
              </a:effectLst>
            </a:rPr>
            <a:t>Inflation</a:t>
          </a:r>
        </a:p>
      </dgm:t>
    </dgm:pt>
    <dgm:pt modelId="{0A8CFC23-B57B-4471-B080-C98BBB7AD863}" type="parTrans" cxnId="{B458D7C4-812A-42F0-8845-D034D0A51802}">
      <dgm:prSet/>
      <dgm:spPr/>
      <dgm:t>
        <a:bodyPr/>
        <a:lstStyle/>
        <a:p>
          <a:endParaRPr lang="en-US"/>
        </a:p>
      </dgm:t>
    </dgm:pt>
    <dgm:pt modelId="{51AEA908-661D-4688-8F06-2A4E92E448E9}" type="sibTrans" cxnId="{B458D7C4-812A-42F0-8845-D034D0A51802}">
      <dgm:prSet/>
      <dgm:spPr/>
      <dgm:t>
        <a:bodyPr/>
        <a:lstStyle/>
        <a:p>
          <a:endParaRPr lang="en-US"/>
        </a:p>
      </dgm:t>
    </dgm:pt>
    <dgm:pt modelId="{2116A16F-EE53-4065-BD92-D02E1912BA45}">
      <dgm:prSet phldrT="[Text]"/>
      <dgm:spPr>
        <a:solidFill>
          <a:schemeClr val="accent4">
            <a:lumMod val="60000"/>
            <a:lumOff val="40000"/>
            <a:alpha val="90000"/>
          </a:schemeClr>
        </a:solidFill>
      </dgm:spPr>
      <dgm:t>
        <a:bodyPr/>
        <a:lstStyle/>
        <a:p>
          <a:r>
            <a:rPr lang="en-US"/>
            <a:t>STRENGTHS</a:t>
          </a:r>
        </a:p>
      </dgm:t>
    </dgm:pt>
    <dgm:pt modelId="{6A1937EC-BC17-4738-9987-45519E8374A8}" type="parTrans" cxnId="{FBBE43D7-EE40-43CB-AC3C-3CF1E8861800}">
      <dgm:prSet/>
      <dgm:spPr/>
      <dgm:t>
        <a:bodyPr/>
        <a:lstStyle/>
        <a:p>
          <a:endParaRPr lang="en-US"/>
        </a:p>
      </dgm:t>
    </dgm:pt>
    <dgm:pt modelId="{E0265470-058A-47FC-A0C4-D3C285BCEEC5}" type="sibTrans" cxnId="{FBBE43D7-EE40-43CB-AC3C-3CF1E8861800}">
      <dgm:prSet/>
      <dgm:spPr/>
      <dgm:t>
        <a:bodyPr/>
        <a:lstStyle/>
        <a:p>
          <a:endParaRPr lang="en-US"/>
        </a:p>
      </dgm:t>
    </dgm:pt>
    <dgm:pt modelId="{338AE98E-07E4-4FAD-B813-8ADF39808A5F}">
      <dgm:prSet phldrT="[Text]" custT="1"/>
      <dgm:spPr/>
      <dgm:t>
        <a:bodyPr/>
        <a:lstStyle/>
        <a:p>
          <a:r>
            <a:rPr lang="en-US" sz="2000"/>
            <a:t>Reserves</a:t>
          </a:r>
        </a:p>
      </dgm:t>
    </dgm:pt>
    <dgm:pt modelId="{E6532D92-D508-44FD-84A7-ED4383283EB6}" type="parTrans" cxnId="{A56139B9-CF21-48AF-814A-746C6BC4F369}">
      <dgm:prSet/>
      <dgm:spPr/>
      <dgm:t>
        <a:bodyPr/>
        <a:lstStyle/>
        <a:p>
          <a:endParaRPr lang="en-US"/>
        </a:p>
      </dgm:t>
    </dgm:pt>
    <dgm:pt modelId="{AB2DD2C8-B69D-4F22-BD26-1EC57EE321E6}" type="sibTrans" cxnId="{A56139B9-CF21-48AF-814A-746C6BC4F369}">
      <dgm:prSet/>
      <dgm:spPr/>
      <dgm:t>
        <a:bodyPr/>
        <a:lstStyle/>
        <a:p>
          <a:endParaRPr lang="en-US"/>
        </a:p>
      </dgm:t>
    </dgm:pt>
    <dgm:pt modelId="{0666FE5F-D86B-45B8-848E-B855916FC7F4}">
      <dgm:prSet phldrT="[Text]" custT="1"/>
      <dgm:spPr/>
      <dgm:t>
        <a:bodyPr/>
        <a:lstStyle/>
        <a:p>
          <a:r>
            <a:rPr lang="en-US" sz="2000"/>
            <a:t>State Aid</a:t>
          </a:r>
        </a:p>
      </dgm:t>
    </dgm:pt>
    <dgm:pt modelId="{BCD48D4D-9A6D-4D5A-BD08-6CA98175560D}" type="parTrans" cxnId="{265CAABE-C695-4AB9-9854-63986F05A8C2}">
      <dgm:prSet/>
      <dgm:spPr/>
      <dgm:t>
        <a:bodyPr/>
        <a:lstStyle/>
        <a:p>
          <a:endParaRPr lang="en-US"/>
        </a:p>
      </dgm:t>
    </dgm:pt>
    <dgm:pt modelId="{786DF2EF-E4BD-4C8C-9F16-821533E17AD8}" type="sibTrans" cxnId="{265CAABE-C695-4AB9-9854-63986F05A8C2}">
      <dgm:prSet/>
      <dgm:spPr/>
      <dgm:t>
        <a:bodyPr/>
        <a:lstStyle/>
        <a:p>
          <a:endParaRPr lang="en-US"/>
        </a:p>
      </dgm:t>
    </dgm:pt>
    <dgm:pt modelId="{A4EBC983-E688-4403-962B-24D66A6808D2}">
      <dgm:prSet phldrT="[Text]" custT="1"/>
      <dgm:spPr/>
      <dgm:t>
        <a:bodyPr/>
        <a:lstStyle/>
        <a:p>
          <a:r>
            <a:rPr lang="en-US" sz="2000"/>
            <a:t>Federal Relief Funds</a:t>
          </a:r>
        </a:p>
      </dgm:t>
    </dgm:pt>
    <dgm:pt modelId="{A576A45B-D4EB-40ED-A605-9E98E83B6A45}" type="parTrans" cxnId="{49C282BA-0E92-4739-ACB2-EAED5C3199EB}">
      <dgm:prSet/>
      <dgm:spPr/>
      <dgm:t>
        <a:bodyPr/>
        <a:lstStyle/>
        <a:p>
          <a:endParaRPr lang="en-US"/>
        </a:p>
      </dgm:t>
    </dgm:pt>
    <dgm:pt modelId="{FB6B0492-67EA-43C4-9957-307D36AC16FA}" type="sibTrans" cxnId="{49C282BA-0E92-4739-ACB2-EAED5C3199EB}">
      <dgm:prSet/>
      <dgm:spPr/>
      <dgm:t>
        <a:bodyPr/>
        <a:lstStyle/>
        <a:p>
          <a:endParaRPr lang="en-US"/>
        </a:p>
      </dgm:t>
    </dgm:pt>
    <dgm:pt modelId="{DD9E4732-AD17-4864-AD2D-69D57993C178}">
      <dgm:prSet phldrT="[Text]" custT="1"/>
      <dgm:spPr>
        <a:solidFill>
          <a:schemeClr val="accent1">
            <a:lumMod val="40000"/>
            <a:lumOff val="60000"/>
          </a:schemeClr>
        </a:solidFill>
      </dgm:spPr>
      <dgm:t>
        <a:bodyPr/>
        <a:lstStyle/>
        <a:p>
          <a:r>
            <a:rPr lang="en-US" sz="2000">
              <a:effectLst>
                <a:outerShdw blurRad="38100" dist="38100" dir="2700000" algn="tl">
                  <a:srgbClr val="000000">
                    <a:alpha val="43137"/>
                  </a:srgbClr>
                </a:outerShdw>
              </a:effectLst>
            </a:rPr>
            <a:t>School Budget Increases</a:t>
          </a:r>
        </a:p>
      </dgm:t>
    </dgm:pt>
    <dgm:pt modelId="{0CB9E5D9-262E-4A23-897F-515B48723B9B}" type="parTrans" cxnId="{D6B50101-B7F3-46D6-BE44-8309A11F4337}">
      <dgm:prSet/>
      <dgm:spPr/>
      <dgm:t>
        <a:bodyPr/>
        <a:lstStyle/>
        <a:p>
          <a:endParaRPr lang="en-US"/>
        </a:p>
      </dgm:t>
    </dgm:pt>
    <dgm:pt modelId="{05ED53EB-AB38-4F3E-BAEF-531A6FD0B3A0}" type="sibTrans" cxnId="{D6B50101-B7F3-46D6-BE44-8309A11F4337}">
      <dgm:prSet/>
      <dgm:spPr/>
      <dgm:t>
        <a:bodyPr/>
        <a:lstStyle/>
        <a:p>
          <a:endParaRPr lang="en-US"/>
        </a:p>
      </dgm:t>
    </dgm:pt>
    <dgm:pt modelId="{A847509A-3B5D-4617-AF00-580114F6B3A1}">
      <dgm:prSet phldrT="[Text]" custT="1"/>
      <dgm:spPr/>
      <dgm:t>
        <a:bodyPr/>
        <a:lstStyle/>
        <a:p>
          <a:r>
            <a:rPr lang="en-US" sz="2000"/>
            <a:t>AA+ Bond Rating</a:t>
          </a:r>
        </a:p>
      </dgm:t>
    </dgm:pt>
    <dgm:pt modelId="{6AA5EEC5-0D0F-420B-9C17-15782A3CB0B2}" type="parTrans" cxnId="{4CC6BEF4-A0C7-45BF-A75D-1C441B39AAC0}">
      <dgm:prSet/>
      <dgm:spPr/>
      <dgm:t>
        <a:bodyPr/>
        <a:lstStyle/>
        <a:p>
          <a:endParaRPr lang="en-US"/>
        </a:p>
      </dgm:t>
    </dgm:pt>
    <dgm:pt modelId="{31A9D99E-7176-4D6D-A5CD-8DF201972343}" type="sibTrans" cxnId="{4CC6BEF4-A0C7-45BF-A75D-1C441B39AAC0}">
      <dgm:prSet/>
      <dgm:spPr/>
      <dgm:t>
        <a:bodyPr/>
        <a:lstStyle/>
        <a:p>
          <a:endParaRPr lang="en-US"/>
        </a:p>
      </dgm:t>
    </dgm:pt>
    <dgm:pt modelId="{49447D66-0D87-418E-9600-E20F1314CF0E}" type="pres">
      <dgm:prSet presAssocID="{8C261050-221B-4A08-8D0C-6622D37C9677}" presName="outerComposite" presStyleCnt="0">
        <dgm:presLayoutVars>
          <dgm:chMax val="2"/>
          <dgm:animLvl val="lvl"/>
          <dgm:resizeHandles val="exact"/>
        </dgm:presLayoutVars>
      </dgm:prSet>
      <dgm:spPr/>
    </dgm:pt>
    <dgm:pt modelId="{BB1560DF-149A-49A2-879C-8EEA01E7159C}" type="pres">
      <dgm:prSet presAssocID="{8C261050-221B-4A08-8D0C-6622D37C9677}" presName="dummyMaxCanvas" presStyleCnt="0"/>
      <dgm:spPr/>
    </dgm:pt>
    <dgm:pt modelId="{3044F6D6-0B27-498B-8488-8A64548DA355}" type="pres">
      <dgm:prSet presAssocID="{8C261050-221B-4A08-8D0C-6622D37C9677}" presName="parentComposite" presStyleCnt="0"/>
      <dgm:spPr/>
    </dgm:pt>
    <dgm:pt modelId="{892F0599-E7AD-4AF8-9B69-1EDCFF90C2F9}" type="pres">
      <dgm:prSet presAssocID="{8C261050-221B-4A08-8D0C-6622D37C9677}" presName="parent1" presStyleLbl="alignAccFollowNode1" presStyleIdx="0" presStyleCnt="4" custScaleX="99198" custScaleY="38648" custLinFactY="19075" custLinFactNeighborX="-5675" custLinFactNeighborY="100000">
        <dgm:presLayoutVars>
          <dgm:chMax val="4"/>
        </dgm:presLayoutVars>
      </dgm:prSet>
      <dgm:spPr/>
    </dgm:pt>
    <dgm:pt modelId="{AC095D56-3F9B-4A0C-9F8C-22C5EE4C1576}" type="pres">
      <dgm:prSet presAssocID="{8C261050-221B-4A08-8D0C-6622D37C9677}" presName="parent2" presStyleLbl="alignAccFollowNode1" presStyleIdx="1" presStyleCnt="4" custScaleX="97221" custScaleY="39359" custLinFactNeighborX="4687" custLinFactNeighborY="51593">
        <dgm:presLayoutVars>
          <dgm:chMax val="4"/>
        </dgm:presLayoutVars>
      </dgm:prSet>
      <dgm:spPr/>
    </dgm:pt>
    <dgm:pt modelId="{27A195B2-68BD-44CA-804E-87C4D46599EA}" type="pres">
      <dgm:prSet presAssocID="{8C261050-221B-4A08-8D0C-6622D37C9677}" presName="childrenComposite" presStyleCnt="0"/>
      <dgm:spPr/>
    </dgm:pt>
    <dgm:pt modelId="{6C28D3B5-E599-416F-BBA1-EB7A7CA23B83}" type="pres">
      <dgm:prSet presAssocID="{8C261050-221B-4A08-8D0C-6622D37C9677}" presName="dummyMaxCanvas_ChildArea" presStyleCnt="0"/>
      <dgm:spPr/>
    </dgm:pt>
    <dgm:pt modelId="{1735B0DA-30D0-4843-A8D9-99CC0789A8D8}" type="pres">
      <dgm:prSet presAssocID="{8C261050-221B-4A08-8D0C-6622D37C9677}" presName="fulcrum" presStyleLbl="alignAccFollowNode1" presStyleIdx="2" presStyleCnt="4" custAng="0" custLinFactNeighborX="0"/>
      <dgm:spPr>
        <a:solidFill>
          <a:schemeClr val="bg2">
            <a:lumMod val="50000"/>
            <a:alpha val="90000"/>
          </a:schemeClr>
        </a:solidFill>
      </dgm:spPr>
    </dgm:pt>
    <dgm:pt modelId="{BEC57BC1-406B-4187-9E0A-883C18841C7D}" type="pres">
      <dgm:prSet presAssocID="{8C261050-221B-4A08-8D0C-6622D37C9677}" presName="balance_34" presStyleLbl="alignAccFollowNode1" presStyleIdx="3" presStyleCnt="4" custAng="21360000" custScaleX="150000" custScaleY="114211" custLinFactNeighborX="0">
        <dgm:presLayoutVars>
          <dgm:bulletEnabled val="1"/>
        </dgm:presLayoutVars>
      </dgm:prSet>
      <dgm:spPr>
        <a:solidFill>
          <a:schemeClr val="bg2">
            <a:lumMod val="50000"/>
            <a:alpha val="90000"/>
          </a:schemeClr>
        </a:solidFill>
      </dgm:spPr>
    </dgm:pt>
    <dgm:pt modelId="{CCB7150C-B0A7-484B-8F1A-683BD021F9EE}" type="pres">
      <dgm:prSet presAssocID="{8C261050-221B-4A08-8D0C-6622D37C9677}" presName="right_34_1" presStyleLbl="node1" presStyleIdx="0" presStyleCnt="7" custAng="21360000" custLinFactNeighborX="2358" custLinFactNeighborY="-8448">
        <dgm:presLayoutVars>
          <dgm:bulletEnabled val="1"/>
        </dgm:presLayoutVars>
      </dgm:prSet>
      <dgm:spPr/>
    </dgm:pt>
    <dgm:pt modelId="{A492DC7A-A57A-470A-AA71-043132E7F5BF}" type="pres">
      <dgm:prSet presAssocID="{8C261050-221B-4A08-8D0C-6622D37C9677}" presName="right_34_2" presStyleLbl="node1" presStyleIdx="1" presStyleCnt="7" custAng="21360000" custLinFactNeighborX="71" custLinFactNeighborY="-7628">
        <dgm:presLayoutVars>
          <dgm:bulletEnabled val="1"/>
        </dgm:presLayoutVars>
      </dgm:prSet>
      <dgm:spPr/>
    </dgm:pt>
    <dgm:pt modelId="{1D63D13B-1970-4253-8F80-F1AFBD88AD6C}" type="pres">
      <dgm:prSet presAssocID="{8C261050-221B-4A08-8D0C-6622D37C9677}" presName="right_34_3" presStyleLbl="node1" presStyleIdx="2" presStyleCnt="7" custAng="21360000" custLinFactNeighborX="-2664" custLinFactNeighborY="-6242">
        <dgm:presLayoutVars>
          <dgm:bulletEnabled val="1"/>
        </dgm:presLayoutVars>
      </dgm:prSet>
      <dgm:spPr/>
    </dgm:pt>
    <dgm:pt modelId="{D5287992-EC8E-4F0E-963C-B66ADCEDC739}" type="pres">
      <dgm:prSet presAssocID="{8C261050-221B-4A08-8D0C-6622D37C9677}" presName="right_34_4" presStyleLbl="node1" presStyleIdx="3" presStyleCnt="7" custAng="21360000" custLinFactNeighborX="-5187" custLinFactNeighborY="-5299">
        <dgm:presLayoutVars>
          <dgm:bulletEnabled val="1"/>
        </dgm:presLayoutVars>
      </dgm:prSet>
      <dgm:spPr/>
    </dgm:pt>
    <dgm:pt modelId="{B62AA49B-F04A-4CC8-AC6A-40FEA2E5C4FB}" type="pres">
      <dgm:prSet presAssocID="{8C261050-221B-4A08-8D0C-6622D37C9677}" presName="left_34_1" presStyleLbl="node1" presStyleIdx="4" presStyleCnt="7" custAng="21360000" custLinFactNeighborX="-7689" custLinFactNeighborY="16583">
        <dgm:presLayoutVars>
          <dgm:bulletEnabled val="1"/>
        </dgm:presLayoutVars>
      </dgm:prSet>
      <dgm:spPr/>
    </dgm:pt>
    <dgm:pt modelId="{8B439EEB-E20E-4955-9D7C-9FFD05FD1B8C}" type="pres">
      <dgm:prSet presAssocID="{8C261050-221B-4A08-8D0C-6622D37C9677}" presName="left_34_2" presStyleLbl="node1" presStyleIdx="5" presStyleCnt="7" custAng="21360000" custLinFactNeighborX="-9529" custLinFactNeighborY="17562">
        <dgm:presLayoutVars>
          <dgm:bulletEnabled val="1"/>
        </dgm:presLayoutVars>
      </dgm:prSet>
      <dgm:spPr/>
    </dgm:pt>
    <dgm:pt modelId="{8090A6F5-7E9D-446F-8463-E73D4EA3192F}" type="pres">
      <dgm:prSet presAssocID="{8C261050-221B-4A08-8D0C-6622D37C9677}" presName="left_34_3" presStyleLbl="node1" presStyleIdx="6" presStyleCnt="7" custAng="21360000" custLinFactNeighborX="-12479" custLinFactNeighborY="18891">
        <dgm:presLayoutVars>
          <dgm:bulletEnabled val="1"/>
        </dgm:presLayoutVars>
      </dgm:prSet>
      <dgm:spPr/>
    </dgm:pt>
  </dgm:ptLst>
  <dgm:cxnLst>
    <dgm:cxn modelId="{D6B50101-B7F3-46D6-BE44-8309A11F4337}" srcId="{86896E20-AA7C-4CF2-98F4-4F7D45D247CB}" destId="{DD9E4732-AD17-4864-AD2D-69D57993C178}" srcOrd="2" destOrd="0" parTransId="{0CB9E5D9-262E-4A23-897F-515B48723B9B}" sibTransId="{05ED53EB-AB38-4F3E-BAEF-531A6FD0B3A0}"/>
    <dgm:cxn modelId="{FE428109-A9AE-4601-8DEC-58D74F518069}" type="presOf" srcId="{8C261050-221B-4A08-8D0C-6622D37C9677}" destId="{49447D66-0D87-418E-9600-E20F1314CF0E}" srcOrd="0" destOrd="0" presId="urn:microsoft.com/office/officeart/2005/8/layout/balance1"/>
    <dgm:cxn modelId="{3AB75019-7721-40DD-8461-E4B351D12BCD}" srcId="{86896E20-AA7C-4CF2-98F4-4F7D45D247CB}" destId="{A5B35AD3-E942-4635-9601-EDB088C33E48}" srcOrd="0" destOrd="0" parTransId="{1AC71736-15EA-4C3B-8DF3-0AB727D704EE}" sibTransId="{55370BB8-BFD2-4797-97B0-D42C3E689434}"/>
    <dgm:cxn modelId="{CA44873A-8F8B-4FD3-A2DB-B8D6CE6572FF}" type="presOf" srcId="{86896E20-AA7C-4CF2-98F4-4F7D45D247CB}" destId="{892F0599-E7AD-4AF8-9B69-1EDCFF90C2F9}" srcOrd="0" destOrd="0" presId="urn:microsoft.com/office/officeart/2005/8/layout/balance1"/>
    <dgm:cxn modelId="{EFA17E65-4F96-4CF6-8E55-CBD44310508E}" type="presOf" srcId="{DD9E4732-AD17-4864-AD2D-69D57993C178}" destId="{8090A6F5-7E9D-446F-8463-E73D4EA3192F}" srcOrd="0" destOrd="0" presId="urn:microsoft.com/office/officeart/2005/8/layout/balance1"/>
    <dgm:cxn modelId="{EB357868-77DA-4FF2-B472-027AF8759BC3}" type="presOf" srcId="{2E57A11B-3253-4661-B132-2B4A2C1366EF}" destId="{8B439EEB-E20E-4955-9D7C-9FFD05FD1B8C}" srcOrd="0" destOrd="0" presId="urn:microsoft.com/office/officeart/2005/8/layout/balance1"/>
    <dgm:cxn modelId="{AA3E3A73-71DB-4355-AC1B-EBE41D1896B2}" type="presOf" srcId="{A5B35AD3-E942-4635-9601-EDB088C33E48}" destId="{B62AA49B-F04A-4CC8-AC6A-40FEA2E5C4FB}" srcOrd="0" destOrd="0" presId="urn:microsoft.com/office/officeart/2005/8/layout/balance1"/>
    <dgm:cxn modelId="{708F4473-EFB5-4E1A-BF8C-5B0D8F04BACE}" srcId="{8C261050-221B-4A08-8D0C-6622D37C9677}" destId="{86896E20-AA7C-4CF2-98F4-4F7D45D247CB}" srcOrd="0" destOrd="0" parTransId="{0D53A614-41B6-4A93-9407-84028EC043C7}" sibTransId="{98C5F591-2EFA-4444-A471-10870ACE1D57}"/>
    <dgm:cxn modelId="{1329F855-7F8F-4A3A-B1A4-BCF74948A06D}" type="presOf" srcId="{2116A16F-EE53-4065-BD92-D02E1912BA45}" destId="{AC095D56-3F9B-4A0C-9F8C-22C5EE4C1576}" srcOrd="0" destOrd="0" presId="urn:microsoft.com/office/officeart/2005/8/layout/balance1"/>
    <dgm:cxn modelId="{6C8FB183-76DB-4E80-8B67-E94ADB2D7B7E}" type="presOf" srcId="{A4EBC983-E688-4403-962B-24D66A6808D2}" destId="{1D63D13B-1970-4253-8F80-F1AFBD88AD6C}" srcOrd="0" destOrd="0" presId="urn:microsoft.com/office/officeart/2005/8/layout/balance1"/>
    <dgm:cxn modelId="{5902E0A4-6735-4D67-B738-57C07B5E600B}" type="presOf" srcId="{338AE98E-07E4-4FAD-B813-8ADF39808A5F}" destId="{CCB7150C-B0A7-484B-8F1A-683BD021F9EE}" srcOrd="0" destOrd="0" presId="urn:microsoft.com/office/officeart/2005/8/layout/balance1"/>
    <dgm:cxn modelId="{A56139B9-CF21-48AF-814A-746C6BC4F369}" srcId="{2116A16F-EE53-4065-BD92-D02E1912BA45}" destId="{338AE98E-07E4-4FAD-B813-8ADF39808A5F}" srcOrd="0" destOrd="0" parTransId="{E6532D92-D508-44FD-84A7-ED4383283EB6}" sibTransId="{AB2DD2C8-B69D-4F22-BD26-1EC57EE321E6}"/>
    <dgm:cxn modelId="{49C282BA-0E92-4739-ACB2-EAED5C3199EB}" srcId="{2116A16F-EE53-4065-BD92-D02E1912BA45}" destId="{A4EBC983-E688-4403-962B-24D66A6808D2}" srcOrd="2" destOrd="0" parTransId="{A576A45B-D4EB-40ED-A605-9E98E83B6A45}" sibTransId="{FB6B0492-67EA-43C4-9957-307D36AC16FA}"/>
    <dgm:cxn modelId="{265CAABE-C695-4AB9-9854-63986F05A8C2}" srcId="{2116A16F-EE53-4065-BD92-D02E1912BA45}" destId="{0666FE5F-D86B-45B8-848E-B855916FC7F4}" srcOrd="1" destOrd="0" parTransId="{BCD48D4D-9A6D-4D5A-BD08-6CA98175560D}" sibTransId="{786DF2EF-E4BD-4C8C-9F16-821533E17AD8}"/>
    <dgm:cxn modelId="{B458D7C4-812A-42F0-8845-D034D0A51802}" srcId="{86896E20-AA7C-4CF2-98F4-4F7D45D247CB}" destId="{2E57A11B-3253-4661-B132-2B4A2C1366EF}" srcOrd="1" destOrd="0" parTransId="{0A8CFC23-B57B-4471-B080-C98BBB7AD863}" sibTransId="{51AEA908-661D-4688-8F06-2A4E92E448E9}"/>
    <dgm:cxn modelId="{94DDF0D3-937E-4B19-A515-D13F917DF745}" type="presOf" srcId="{0666FE5F-D86B-45B8-848E-B855916FC7F4}" destId="{A492DC7A-A57A-470A-AA71-043132E7F5BF}" srcOrd="0" destOrd="0" presId="urn:microsoft.com/office/officeart/2005/8/layout/balance1"/>
    <dgm:cxn modelId="{FBBE43D7-EE40-43CB-AC3C-3CF1E8861800}" srcId="{8C261050-221B-4A08-8D0C-6622D37C9677}" destId="{2116A16F-EE53-4065-BD92-D02E1912BA45}" srcOrd="1" destOrd="0" parTransId="{6A1937EC-BC17-4738-9987-45519E8374A8}" sibTransId="{E0265470-058A-47FC-A0C4-D3C285BCEEC5}"/>
    <dgm:cxn modelId="{4CC6BEF4-A0C7-45BF-A75D-1C441B39AAC0}" srcId="{2116A16F-EE53-4065-BD92-D02E1912BA45}" destId="{A847509A-3B5D-4617-AF00-580114F6B3A1}" srcOrd="3" destOrd="0" parTransId="{6AA5EEC5-0D0F-420B-9C17-15782A3CB0B2}" sibTransId="{31A9D99E-7176-4D6D-A5CD-8DF201972343}"/>
    <dgm:cxn modelId="{38D1BEF4-C64B-4945-95AA-FC8490D3A3FC}" type="presOf" srcId="{A847509A-3B5D-4617-AF00-580114F6B3A1}" destId="{D5287992-EC8E-4F0E-963C-B66ADCEDC739}" srcOrd="0" destOrd="0" presId="urn:microsoft.com/office/officeart/2005/8/layout/balance1"/>
    <dgm:cxn modelId="{7D20E500-16E0-4520-83C8-5DECFCD22881}" type="presParOf" srcId="{49447D66-0D87-418E-9600-E20F1314CF0E}" destId="{BB1560DF-149A-49A2-879C-8EEA01E7159C}" srcOrd="0" destOrd="0" presId="urn:microsoft.com/office/officeart/2005/8/layout/balance1"/>
    <dgm:cxn modelId="{1C261A7D-8FA3-420B-AEE9-95D6091C26ED}" type="presParOf" srcId="{49447D66-0D87-418E-9600-E20F1314CF0E}" destId="{3044F6D6-0B27-498B-8488-8A64548DA355}" srcOrd="1" destOrd="0" presId="urn:microsoft.com/office/officeart/2005/8/layout/balance1"/>
    <dgm:cxn modelId="{D892F7BA-2570-40E3-9CC3-18F500B28CDF}" type="presParOf" srcId="{3044F6D6-0B27-498B-8488-8A64548DA355}" destId="{892F0599-E7AD-4AF8-9B69-1EDCFF90C2F9}" srcOrd="0" destOrd="0" presId="urn:microsoft.com/office/officeart/2005/8/layout/balance1"/>
    <dgm:cxn modelId="{2C7ED219-C3C5-4496-A06C-E6C82CB79403}" type="presParOf" srcId="{3044F6D6-0B27-498B-8488-8A64548DA355}" destId="{AC095D56-3F9B-4A0C-9F8C-22C5EE4C1576}" srcOrd="1" destOrd="0" presId="urn:microsoft.com/office/officeart/2005/8/layout/balance1"/>
    <dgm:cxn modelId="{56078C1C-BAC7-4922-B562-1571D30C4AA1}" type="presParOf" srcId="{49447D66-0D87-418E-9600-E20F1314CF0E}" destId="{27A195B2-68BD-44CA-804E-87C4D46599EA}" srcOrd="2" destOrd="0" presId="urn:microsoft.com/office/officeart/2005/8/layout/balance1"/>
    <dgm:cxn modelId="{432D170D-5936-4D0C-8303-465A265B89E7}" type="presParOf" srcId="{27A195B2-68BD-44CA-804E-87C4D46599EA}" destId="{6C28D3B5-E599-416F-BBA1-EB7A7CA23B83}" srcOrd="0" destOrd="0" presId="urn:microsoft.com/office/officeart/2005/8/layout/balance1"/>
    <dgm:cxn modelId="{A5DCABEF-5872-46FD-B026-33E96BD12902}" type="presParOf" srcId="{27A195B2-68BD-44CA-804E-87C4D46599EA}" destId="{1735B0DA-30D0-4843-A8D9-99CC0789A8D8}" srcOrd="1" destOrd="0" presId="urn:microsoft.com/office/officeart/2005/8/layout/balance1"/>
    <dgm:cxn modelId="{4B0F0783-7CE6-41B0-9705-6C550078FB1D}" type="presParOf" srcId="{27A195B2-68BD-44CA-804E-87C4D46599EA}" destId="{BEC57BC1-406B-4187-9E0A-883C18841C7D}" srcOrd="2" destOrd="0" presId="urn:microsoft.com/office/officeart/2005/8/layout/balance1"/>
    <dgm:cxn modelId="{47432E6F-071C-447A-A132-C06E87A1A34A}" type="presParOf" srcId="{27A195B2-68BD-44CA-804E-87C4D46599EA}" destId="{CCB7150C-B0A7-484B-8F1A-683BD021F9EE}" srcOrd="3" destOrd="0" presId="urn:microsoft.com/office/officeart/2005/8/layout/balance1"/>
    <dgm:cxn modelId="{67478A08-5DF6-4182-B9E8-FDAB4FADBD4C}" type="presParOf" srcId="{27A195B2-68BD-44CA-804E-87C4D46599EA}" destId="{A492DC7A-A57A-470A-AA71-043132E7F5BF}" srcOrd="4" destOrd="0" presId="urn:microsoft.com/office/officeart/2005/8/layout/balance1"/>
    <dgm:cxn modelId="{9301179B-9E15-4858-BFEE-E09BFB59D0EF}" type="presParOf" srcId="{27A195B2-68BD-44CA-804E-87C4D46599EA}" destId="{1D63D13B-1970-4253-8F80-F1AFBD88AD6C}" srcOrd="5" destOrd="0" presId="urn:microsoft.com/office/officeart/2005/8/layout/balance1"/>
    <dgm:cxn modelId="{6FEC6795-36C9-4B99-8CFE-E362E9D9FAFC}" type="presParOf" srcId="{27A195B2-68BD-44CA-804E-87C4D46599EA}" destId="{D5287992-EC8E-4F0E-963C-B66ADCEDC739}" srcOrd="6" destOrd="0" presId="urn:microsoft.com/office/officeart/2005/8/layout/balance1"/>
    <dgm:cxn modelId="{DC3A9D88-6220-4D4D-8866-68C40FFC1B77}" type="presParOf" srcId="{27A195B2-68BD-44CA-804E-87C4D46599EA}" destId="{B62AA49B-F04A-4CC8-AC6A-40FEA2E5C4FB}" srcOrd="7" destOrd="0" presId="urn:microsoft.com/office/officeart/2005/8/layout/balance1"/>
    <dgm:cxn modelId="{B398D150-8715-4E56-9E66-D0CFB61F61BA}" type="presParOf" srcId="{27A195B2-68BD-44CA-804E-87C4D46599EA}" destId="{8B439EEB-E20E-4955-9D7C-9FFD05FD1B8C}" srcOrd="8" destOrd="0" presId="urn:microsoft.com/office/officeart/2005/8/layout/balance1"/>
    <dgm:cxn modelId="{11A41080-58A3-4391-BC08-8013E6BBFB00}" type="presParOf" srcId="{27A195B2-68BD-44CA-804E-87C4D46599EA}" destId="{8090A6F5-7E9D-446F-8463-E73D4EA3192F}"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B8B508-B8FB-4976-9C5A-D2320E31CD58}" type="doc">
      <dgm:prSet loTypeId="urn:microsoft.com/office/officeart/2005/8/layout/default" loCatId="list" qsTypeId="urn:microsoft.com/office/officeart/2005/8/quickstyle/simple4" qsCatId="simple" csTypeId="urn:microsoft.com/office/officeart/2005/8/colors/colorful4" csCatId="colorful" phldr="1"/>
      <dgm:spPr/>
      <dgm:t>
        <a:bodyPr/>
        <a:lstStyle/>
        <a:p>
          <a:endParaRPr lang="en-US"/>
        </a:p>
      </dgm:t>
    </dgm:pt>
    <dgm:pt modelId="{A9158CDC-A046-4894-BEA1-881EBCEFE9C1}">
      <dgm:prSet/>
      <dgm:spPr/>
      <dgm:t>
        <a:bodyPr/>
        <a:lstStyle/>
        <a:p>
          <a:r>
            <a:rPr lang="en-US" i="0">
              <a:effectLst>
                <a:outerShdw blurRad="38100" dist="38100" dir="2700000" algn="tl">
                  <a:srgbClr val="000000">
                    <a:alpha val="43137"/>
                  </a:srgbClr>
                </a:outerShdw>
              </a:effectLst>
            </a:rPr>
            <a:t>ADA Self-Assessment and Transition Plan </a:t>
          </a:r>
          <a:endParaRPr lang="en-US">
            <a:effectLst>
              <a:outerShdw blurRad="38100" dist="38100" dir="2700000" algn="tl">
                <a:srgbClr val="000000">
                  <a:alpha val="43137"/>
                </a:srgbClr>
              </a:outerShdw>
            </a:effectLst>
          </a:endParaRPr>
        </a:p>
      </dgm:t>
    </dgm:pt>
    <dgm:pt modelId="{94DB9916-DC3C-4BD7-B235-9457CB6DF7AF}" type="parTrans" cxnId="{17992307-7C6F-4E9A-9BF1-DE7D1532EA31}">
      <dgm:prSet/>
      <dgm:spPr/>
      <dgm:t>
        <a:bodyPr/>
        <a:lstStyle/>
        <a:p>
          <a:endParaRPr lang="en-US"/>
        </a:p>
      </dgm:t>
    </dgm:pt>
    <dgm:pt modelId="{FE543AF7-442D-4F0F-B6FB-240448A0C357}" type="sibTrans" cxnId="{17992307-7C6F-4E9A-9BF1-DE7D1532EA31}">
      <dgm:prSet/>
      <dgm:spPr/>
      <dgm:t>
        <a:bodyPr/>
        <a:lstStyle/>
        <a:p>
          <a:endParaRPr lang="en-US"/>
        </a:p>
      </dgm:t>
    </dgm:pt>
    <dgm:pt modelId="{AAC8CB81-5214-4AD7-9C8E-6DDBAA862ED4}">
      <dgm:prSet/>
      <dgm:spPr/>
      <dgm:t>
        <a:bodyPr/>
        <a:lstStyle/>
        <a:p>
          <a:r>
            <a:rPr lang="en-US" i="0">
              <a:effectLst>
                <a:outerShdw blurRad="38100" dist="38100" dir="2700000" algn="tl">
                  <a:srgbClr val="000000">
                    <a:alpha val="43137"/>
                  </a:srgbClr>
                </a:outerShdw>
              </a:effectLst>
            </a:rPr>
            <a:t>Capital Investment Strategy </a:t>
          </a:r>
          <a:endParaRPr lang="en-US">
            <a:effectLst>
              <a:outerShdw blurRad="38100" dist="38100" dir="2700000" algn="tl">
                <a:srgbClr val="000000">
                  <a:alpha val="43137"/>
                </a:srgbClr>
              </a:outerShdw>
            </a:effectLst>
          </a:endParaRPr>
        </a:p>
      </dgm:t>
    </dgm:pt>
    <dgm:pt modelId="{A905AABC-41CD-475F-938D-D0F822CB5951}" type="parTrans" cxnId="{067E0CF5-64C5-472F-B9E3-8451882A676C}">
      <dgm:prSet/>
      <dgm:spPr/>
      <dgm:t>
        <a:bodyPr/>
        <a:lstStyle/>
        <a:p>
          <a:endParaRPr lang="en-US"/>
        </a:p>
      </dgm:t>
    </dgm:pt>
    <dgm:pt modelId="{DA92FBB1-271B-4BC3-BFB6-D7C19E90CA5D}" type="sibTrans" cxnId="{067E0CF5-64C5-472F-B9E3-8451882A676C}">
      <dgm:prSet/>
      <dgm:spPr/>
      <dgm:t>
        <a:bodyPr/>
        <a:lstStyle/>
        <a:p>
          <a:endParaRPr lang="en-US"/>
        </a:p>
      </dgm:t>
    </dgm:pt>
    <dgm:pt modelId="{9B10640C-11AA-4704-A0E2-E4C141F58F14}">
      <dgm:prSet/>
      <dgm:spPr/>
      <dgm:t>
        <a:bodyPr/>
        <a:lstStyle/>
        <a:p>
          <a:r>
            <a:rPr lang="en-US" i="0">
              <a:effectLst>
                <a:outerShdw blurRad="38100" dist="38100" dir="2700000" algn="tl">
                  <a:srgbClr val="000000">
                    <a:alpha val="43137"/>
                  </a:srgbClr>
                </a:outerShdw>
              </a:effectLst>
            </a:rPr>
            <a:t>Fleet Electrification</a:t>
          </a:r>
          <a:endParaRPr lang="en-US">
            <a:effectLst>
              <a:outerShdw blurRad="38100" dist="38100" dir="2700000" algn="tl">
                <a:srgbClr val="000000">
                  <a:alpha val="43137"/>
                </a:srgbClr>
              </a:outerShdw>
            </a:effectLst>
          </a:endParaRPr>
        </a:p>
      </dgm:t>
    </dgm:pt>
    <dgm:pt modelId="{8979544E-513A-411A-A6D4-34F3C56529F3}" type="parTrans" cxnId="{76639327-D3B4-49C8-BB00-C9FE0D4C11C3}">
      <dgm:prSet/>
      <dgm:spPr/>
      <dgm:t>
        <a:bodyPr/>
        <a:lstStyle/>
        <a:p>
          <a:endParaRPr lang="en-US"/>
        </a:p>
      </dgm:t>
    </dgm:pt>
    <dgm:pt modelId="{822C178F-5CA5-4357-8BD6-A2142E8DD27F}" type="sibTrans" cxnId="{76639327-D3B4-49C8-BB00-C9FE0D4C11C3}">
      <dgm:prSet/>
      <dgm:spPr/>
      <dgm:t>
        <a:bodyPr/>
        <a:lstStyle/>
        <a:p>
          <a:endParaRPr lang="en-US"/>
        </a:p>
      </dgm:t>
    </dgm:pt>
    <dgm:pt modelId="{50C38257-AA1D-4E3A-9DE6-215C9B555C95}">
      <dgm:prSet/>
      <dgm:spPr/>
      <dgm:t>
        <a:bodyPr/>
        <a:lstStyle/>
        <a:p>
          <a:r>
            <a:rPr lang="en-US" i="0">
              <a:effectLst>
                <a:outerShdw blurRad="38100" dist="38100" dir="2700000" algn="tl">
                  <a:srgbClr val="000000">
                    <a:alpha val="43137"/>
                  </a:srgbClr>
                </a:outerShdw>
              </a:effectLst>
            </a:rPr>
            <a:t>Net Zero Implementation </a:t>
          </a:r>
          <a:endParaRPr lang="en-US">
            <a:effectLst>
              <a:outerShdw blurRad="38100" dist="38100" dir="2700000" algn="tl">
                <a:srgbClr val="000000">
                  <a:alpha val="43137"/>
                </a:srgbClr>
              </a:outerShdw>
            </a:effectLst>
          </a:endParaRPr>
        </a:p>
      </dgm:t>
    </dgm:pt>
    <dgm:pt modelId="{7D9719D1-E04C-424D-B38F-D1001696BE50}" type="parTrans" cxnId="{9D3828DB-72C5-4BAE-AB66-1CCB6EDA63A6}">
      <dgm:prSet/>
      <dgm:spPr/>
      <dgm:t>
        <a:bodyPr/>
        <a:lstStyle/>
        <a:p>
          <a:endParaRPr lang="en-US"/>
        </a:p>
      </dgm:t>
    </dgm:pt>
    <dgm:pt modelId="{4BC3B2E0-7292-4ADF-9860-F6FEBF08331F}" type="sibTrans" cxnId="{9D3828DB-72C5-4BAE-AB66-1CCB6EDA63A6}">
      <dgm:prSet/>
      <dgm:spPr/>
      <dgm:t>
        <a:bodyPr/>
        <a:lstStyle/>
        <a:p>
          <a:endParaRPr lang="en-US"/>
        </a:p>
      </dgm:t>
    </dgm:pt>
    <dgm:pt modelId="{ADF9BCCE-EE44-4156-BFD6-12C64DC508E8}">
      <dgm:prSet/>
      <dgm:spPr/>
      <dgm:t>
        <a:bodyPr/>
        <a:lstStyle/>
        <a:p>
          <a:r>
            <a:rPr lang="en-US" i="0">
              <a:effectLst>
                <a:outerShdw blurRad="38100" dist="38100" dir="2700000" algn="tl">
                  <a:srgbClr val="000000">
                    <a:alpha val="43137"/>
                  </a:srgbClr>
                </a:outerShdw>
              </a:effectLst>
            </a:rPr>
            <a:t>Municipal Vulnerability Preparedness </a:t>
          </a:r>
          <a:endParaRPr lang="en-US">
            <a:effectLst>
              <a:outerShdw blurRad="38100" dist="38100" dir="2700000" algn="tl">
                <a:srgbClr val="000000">
                  <a:alpha val="43137"/>
                </a:srgbClr>
              </a:outerShdw>
            </a:effectLst>
          </a:endParaRPr>
        </a:p>
      </dgm:t>
    </dgm:pt>
    <dgm:pt modelId="{BF7C07BA-D015-4898-AB0B-192ED291562E}" type="parTrans" cxnId="{87F76A86-F5D1-44B3-9E4B-631E1D89552F}">
      <dgm:prSet/>
      <dgm:spPr/>
      <dgm:t>
        <a:bodyPr/>
        <a:lstStyle/>
        <a:p>
          <a:endParaRPr lang="en-US"/>
        </a:p>
      </dgm:t>
    </dgm:pt>
    <dgm:pt modelId="{3FC6D55A-CFDD-46C2-8E00-598FA3BBB512}" type="sibTrans" cxnId="{87F76A86-F5D1-44B3-9E4B-631E1D89552F}">
      <dgm:prSet/>
      <dgm:spPr/>
      <dgm:t>
        <a:bodyPr/>
        <a:lstStyle/>
        <a:p>
          <a:endParaRPr lang="en-US"/>
        </a:p>
      </dgm:t>
    </dgm:pt>
    <dgm:pt modelId="{3991ACC2-8270-4964-9DAD-30615F82B5A7}">
      <dgm:prSet/>
      <dgm:spPr/>
      <dgm:t>
        <a:bodyPr/>
        <a:lstStyle/>
        <a:p>
          <a:r>
            <a:rPr lang="en-US" i="0">
              <a:effectLst>
                <a:outerShdw blurRad="38100" dist="38100" dir="2700000" algn="tl">
                  <a:srgbClr val="000000">
                    <a:alpha val="43137"/>
                  </a:srgbClr>
                </a:outerShdw>
              </a:effectLst>
            </a:rPr>
            <a:t>Age and Dementia-Friendly Community Designation planning </a:t>
          </a:r>
          <a:endParaRPr lang="en-US">
            <a:effectLst>
              <a:outerShdw blurRad="38100" dist="38100" dir="2700000" algn="tl">
                <a:srgbClr val="000000">
                  <a:alpha val="43137"/>
                </a:srgbClr>
              </a:outerShdw>
            </a:effectLst>
          </a:endParaRPr>
        </a:p>
      </dgm:t>
    </dgm:pt>
    <dgm:pt modelId="{A05E1AB2-9317-48DC-8FFB-5B0B45DCFE43}" type="parTrans" cxnId="{589590EC-15B1-4C07-98C1-95E7A9BBB3F6}">
      <dgm:prSet/>
      <dgm:spPr/>
      <dgm:t>
        <a:bodyPr/>
        <a:lstStyle/>
        <a:p>
          <a:endParaRPr lang="en-US"/>
        </a:p>
      </dgm:t>
    </dgm:pt>
    <dgm:pt modelId="{F7A12E9E-7E7F-4D79-AEC0-EA29BDE2FB2F}" type="sibTrans" cxnId="{589590EC-15B1-4C07-98C1-95E7A9BBB3F6}">
      <dgm:prSet/>
      <dgm:spPr/>
      <dgm:t>
        <a:bodyPr/>
        <a:lstStyle/>
        <a:p>
          <a:endParaRPr lang="en-US"/>
        </a:p>
      </dgm:t>
    </dgm:pt>
    <dgm:pt modelId="{4A30EF11-22F0-4BF9-9477-8528010DDF34}">
      <dgm:prSet/>
      <dgm:spPr/>
      <dgm:t>
        <a:bodyPr/>
        <a:lstStyle/>
        <a:p>
          <a:r>
            <a:rPr lang="en-US" i="0">
              <a:effectLst>
                <a:outerShdw blurRad="38100" dist="38100" dir="2700000" algn="tl">
                  <a:srgbClr val="000000">
                    <a:alpha val="43137"/>
                  </a:srgbClr>
                </a:outerShdw>
              </a:effectLst>
            </a:rPr>
            <a:t>Housing Production Plan </a:t>
          </a:r>
          <a:endParaRPr lang="en-US">
            <a:effectLst>
              <a:outerShdw blurRad="38100" dist="38100" dir="2700000" algn="tl">
                <a:srgbClr val="000000">
                  <a:alpha val="43137"/>
                </a:srgbClr>
              </a:outerShdw>
            </a:effectLst>
          </a:endParaRPr>
        </a:p>
      </dgm:t>
    </dgm:pt>
    <dgm:pt modelId="{9A06F16C-A0A2-4061-9A43-5AE04F0363AF}" type="parTrans" cxnId="{CF3114D0-1DC8-4113-A58A-A054518DAC6E}">
      <dgm:prSet/>
      <dgm:spPr/>
      <dgm:t>
        <a:bodyPr/>
        <a:lstStyle/>
        <a:p>
          <a:endParaRPr lang="en-US"/>
        </a:p>
      </dgm:t>
    </dgm:pt>
    <dgm:pt modelId="{CDF3D244-9CF7-4B82-92C4-663DA8A514B4}" type="sibTrans" cxnId="{CF3114D0-1DC8-4113-A58A-A054518DAC6E}">
      <dgm:prSet/>
      <dgm:spPr/>
      <dgm:t>
        <a:bodyPr/>
        <a:lstStyle/>
        <a:p>
          <a:endParaRPr lang="en-US"/>
        </a:p>
      </dgm:t>
    </dgm:pt>
    <dgm:pt modelId="{B5134410-9553-465E-80EA-2F03CFCF3F2D}">
      <dgm:prSet/>
      <dgm:spPr/>
      <dgm:t>
        <a:bodyPr/>
        <a:lstStyle/>
        <a:p>
          <a:r>
            <a:rPr lang="en-US" i="0">
              <a:effectLst>
                <a:outerShdw blurRad="38100" dist="38100" dir="2700000" algn="tl">
                  <a:srgbClr val="000000">
                    <a:alpha val="43137"/>
                  </a:srgbClr>
                </a:outerShdw>
              </a:effectLst>
            </a:rPr>
            <a:t>Open Space Plan </a:t>
          </a:r>
          <a:endParaRPr lang="en-US">
            <a:effectLst>
              <a:outerShdw blurRad="38100" dist="38100" dir="2700000" algn="tl">
                <a:srgbClr val="000000">
                  <a:alpha val="43137"/>
                </a:srgbClr>
              </a:outerShdw>
            </a:effectLst>
          </a:endParaRPr>
        </a:p>
      </dgm:t>
    </dgm:pt>
    <dgm:pt modelId="{A023BAF4-1A6E-4C0A-8D16-FFE4E6A1D9E9}" type="parTrans" cxnId="{05146C72-1B88-4E61-AFB8-977252BBB84D}">
      <dgm:prSet/>
      <dgm:spPr/>
      <dgm:t>
        <a:bodyPr/>
        <a:lstStyle/>
        <a:p>
          <a:endParaRPr lang="en-US"/>
        </a:p>
      </dgm:t>
    </dgm:pt>
    <dgm:pt modelId="{1F86C0F7-43E1-49E0-ADDF-439FDEE40551}" type="sibTrans" cxnId="{05146C72-1B88-4E61-AFB8-977252BBB84D}">
      <dgm:prSet/>
      <dgm:spPr/>
      <dgm:t>
        <a:bodyPr/>
        <a:lstStyle/>
        <a:p>
          <a:endParaRPr lang="en-US"/>
        </a:p>
      </dgm:t>
    </dgm:pt>
    <dgm:pt modelId="{6C661A96-E1E2-440D-8393-403FD58E135F}">
      <dgm:prSet/>
      <dgm:spPr>
        <a:solidFill>
          <a:schemeClr val="accent1">
            <a:lumMod val="75000"/>
          </a:schemeClr>
        </a:solidFill>
      </dgm:spPr>
      <dgm:t>
        <a:bodyPr/>
        <a:lstStyle/>
        <a:p>
          <a:r>
            <a:rPr lang="en-US" i="0">
              <a:effectLst>
                <a:outerShdw blurRad="38100" dist="38100" dir="2700000" algn="tl">
                  <a:srgbClr val="000000">
                    <a:alpha val="43137"/>
                  </a:srgbClr>
                </a:outerShdw>
              </a:effectLst>
            </a:rPr>
            <a:t>Public Safety Building Project planning </a:t>
          </a:r>
          <a:endParaRPr lang="en-US">
            <a:effectLst>
              <a:outerShdw blurRad="38100" dist="38100" dir="2700000" algn="tl">
                <a:srgbClr val="000000">
                  <a:alpha val="43137"/>
                </a:srgbClr>
              </a:outerShdw>
            </a:effectLst>
          </a:endParaRPr>
        </a:p>
      </dgm:t>
    </dgm:pt>
    <dgm:pt modelId="{1781A4F6-5748-4AB8-92FE-731C98589301}" type="parTrans" cxnId="{EBE9D34F-B2DE-4303-B662-C5E83ED04858}">
      <dgm:prSet/>
      <dgm:spPr/>
      <dgm:t>
        <a:bodyPr/>
        <a:lstStyle/>
        <a:p>
          <a:endParaRPr lang="en-US"/>
        </a:p>
      </dgm:t>
    </dgm:pt>
    <dgm:pt modelId="{46661EBD-9AF4-46D3-A505-BDEA58855393}" type="sibTrans" cxnId="{EBE9D34F-B2DE-4303-B662-C5E83ED04858}">
      <dgm:prSet/>
      <dgm:spPr/>
      <dgm:t>
        <a:bodyPr/>
        <a:lstStyle/>
        <a:p>
          <a:endParaRPr lang="en-US"/>
        </a:p>
      </dgm:t>
    </dgm:pt>
    <dgm:pt modelId="{C2B756A5-C93F-479D-AA06-FA33A220679E}" type="pres">
      <dgm:prSet presAssocID="{DAB8B508-B8FB-4976-9C5A-D2320E31CD58}" presName="diagram" presStyleCnt="0">
        <dgm:presLayoutVars>
          <dgm:dir/>
          <dgm:resizeHandles val="exact"/>
        </dgm:presLayoutVars>
      </dgm:prSet>
      <dgm:spPr/>
    </dgm:pt>
    <dgm:pt modelId="{87B26AD9-9703-4514-9223-B8D9CDEE8BA9}" type="pres">
      <dgm:prSet presAssocID="{A9158CDC-A046-4894-BEA1-881EBCEFE9C1}" presName="node" presStyleLbl="node1" presStyleIdx="0" presStyleCnt="9">
        <dgm:presLayoutVars>
          <dgm:bulletEnabled val="1"/>
        </dgm:presLayoutVars>
      </dgm:prSet>
      <dgm:spPr/>
    </dgm:pt>
    <dgm:pt modelId="{FB0C9B5D-4BAF-453B-A9B1-1475BA2A933E}" type="pres">
      <dgm:prSet presAssocID="{FE543AF7-442D-4F0F-B6FB-240448A0C357}" presName="sibTrans" presStyleCnt="0"/>
      <dgm:spPr/>
    </dgm:pt>
    <dgm:pt modelId="{4C98237C-8ACD-4938-8546-4783493509E7}" type="pres">
      <dgm:prSet presAssocID="{AAC8CB81-5214-4AD7-9C8E-6DDBAA862ED4}" presName="node" presStyleLbl="node1" presStyleIdx="1" presStyleCnt="9">
        <dgm:presLayoutVars>
          <dgm:bulletEnabled val="1"/>
        </dgm:presLayoutVars>
      </dgm:prSet>
      <dgm:spPr/>
    </dgm:pt>
    <dgm:pt modelId="{64BA6C98-EE46-403C-8DE5-860C11383123}" type="pres">
      <dgm:prSet presAssocID="{DA92FBB1-271B-4BC3-BFB6-D7C19E90CA5D}" presName="sibTrans" presStyleCnt="0"/>
      <dgm:spPr/>
    </dgm:pt>
    <dgm:pt modelId="{A7735BC8-E7A3-4C37-B680-1D1CF74E038F}" type="pres">
      <dgm:prSet presAssocID="{9B10640C-11AA-4704-A0E2-E4C141F58F14}" presName="node" presStyleLbl="node1" presStyleIdx="2" presStyleCnt="9">
        <dgm:presLayoutVars>
          <dgm:bulletEnabled val="1"/>
        </dgm:presLayoutVars>
      </dgm:prSet>
      <dgm:spPr/>
    </dgm:pt>
    <dgm:pt modelId="{0F5A313D-8081-40B0-81BF-7154B6538A7B}" type="pres">
      <dgm:prSet presAssocID="{822C178F-5CA5-4357-8BD6-A2142E8DD27F}" presName="sibTrans" presStyleCnt="0"/>
      <dgm:spPr/>
    </dgm:pt>
    <dgm:pt modelId="{60ACBE5C-FA75-4730-8680-8A6487FECB9A}" type="pres">
      <dgm:prSet presAssocID="{50C38257-AA1D-4E3A-9DE6-215C9B555C95}" presName="node" presStyleLbl="node1" presStyleIdx="3" presStyleCnt="9">
        <dgm:presLayoutVars>
          <dgm:bulletEnabled val="1"/>
        </dgm:presLayoutVars>
      </dgm:prSet>
      <dgm:spPr/>
    </dgm:pt>
    <dgm:pt modelId="{4F20FAA2-46F1-4456-8E2F-6CCDD13280D1}" type="pres">
      <dgm:prSet presAssocID="{4BC3B2E0-7292-4ADF-9860-F6FEBF08331F}" presName="sibTrans" presStyleCnt="0"/>
      <dgm:spPr/>
    </dgm:pt>
    <dgm:pt modelId="{E367ECFB-5111-478C-AD2F-6CF6BC11C463}" type="pres">
      <dgm:prSet presAssocID="{ADF9BCCE-EE44-4156-BFD6-12C64DC508E8}" presName="node" presStyleLbl="node1" presStyleIdx="4" presStyleCnt="9">
        <dgm:presLayoutVars>
          <dgm:bulletEnabled val="1"/>
        </dgm:presLayoutVars>
      </dgm:prSet>
      <dgm:spPr/>
    </dgm:pt>
    <dgm:pt modelId="{3BF3E618-C950-4CB4-99BB-301DFC72CA84}" type="pres">
      <dgm:prSet presAssocID="{3FC6D55A-CFDD-46C2-8E00-598FA3BBB512}" presName="sibTrans" presStyleCnt="0"/>
      <dgm:spPr/>
    </dgm:pt>
    <dgm:pt modelId="{2F55A91D-5675-4338-A32C-E5EEEF3CA713}" type="pres">
      <dgm:prSet presAssocID="{3991ACC2-8270-4964-9DAD-30615F82B5A7}" presName="node" presStyleLbl="node1" presStyleIdx="5" presStyleCnt="9">
        <dgm:presLayoutVars>
          <dgm:bulletEnabled val="1"/>
        </dgm:presLayoutVars>
      </dgm:prSet>
      <dgm:spPr/>
    </dgm:pt>
    <dgm:pt modelId="{BA4E916A-F160-40A7-81CF-7E1B694070E2}" type="pres">
      <dgm:prSet presAssocID="{F7A12E9E-7E7F-4D79-AEC0-EA29BDE2FB2F}" presName="sibTrans" presStyleCnt="0"/>
      <dgm:spPr/>
    </dgm:pt>
    <dgm:pt modelId="{4FE215A5-A242-4A9B-A8B5-E712CFE6DF80}" type="pres">
      <dgm:prSet presAssocID="{4A30EF11-22F0-4BF9-9477-8528010DDF34}" presName="node" presStyleLbl="node1" presStyleIdx="6" presStyleCnt="9">
        <dgm:presLayoutVars>
          <dgm:bulletEnabled val="1"/>
        </dgm:presLayoutVars>
      </dgm:prSet>
      <dgm:spPr/>
    </dgm:pt>
    <dgm:pt modelId="{1D8394E9-EB8A-41A2-AF71-311A9E957AF0}" type="pres">
      <dgm:prSet presAssocID="{CDF3D244-9CF7-4B82-92C4-663DA8A514B4}" presName="sibTrans" presStyleCnt="0"/>
      <dgm:spPr/>
    </dgm:pt>
    <dgm:pt modelId="{2B5C7887-9D52-4835-B7B4-E8DE35F275A3}" type="pres">
      <dgm:prSet presAssocID="{B5134410-9553-465E-80EA-2F03CFCF3F2D}" presName="node" presStyleLbl="node1" presStyleIdx="7" presStyleCnt="9">
        <dgm:presLayoutVars>
          <dgm:bulletEnabled val="1"/>
        </dgm:presLayoutVars>
      </dgm:prSet>
      <dgm:spPr/>
    </dgm:pt>
    <dgm:pt modelId="{DE56BC11-F441-4FB1-BA6A-A4F40D7AE7A6}" type="pres">
      <dgm:prSet presAssocID="{1F86C0F7-43E1-49E0-ADDF-439FDEE40551}" presName="sibTrans" presStyleCnt="0"/>
      <dgm:spPr/>
    </dgm:pt>
    <dgm:pt modelId="{03843453-2303-4FBA-99FE-2F2458BE8428}" type="pres">
      <dgm:prSet presAssocID="{6C661A96-E1E2-440D-8393-403FD58E135F}" presName="node" presStyleLbl="node1" presStyleIdx="8" presStyleCnt="9">
        <dgm:presLayoutVars>
          <dgm:bulletEnabled val="1"/>
        </dgm:presLayoutVars>
      </dgm:prSet>
      <dgm:spPr/>
    </dgm:pt>
  </dgm:ptLst>
  <dgm:cxnLst>
    <dgm:cxn modelId="{7D717204-3AA9-4472-9522-6C7A78F4EF21}" type="presOf" srcId="{AAC8CB81-5214-4AD7-9C8E-6DDBAA862ED4}" destId="{4C98237C-8ACD-4938-8546-4783493509E7}" srcOrd="0" destOrd="0" presId="urn:microsoft.com/office/officeart/2005/8/layout/default"/>
    <dgm:cxn modelId="{17992307-7C6F-4E9A-9BF1-DE7D1532EA31}" srcId="{DAB8B508-B8FB-4976-9C5A-D2320E31CD58}" destId="{A9158CDC-A046-4894-BEA1-881EBCEFE9C1}" srcOrd="0" destOrd="0" parTransId="{94DB9916-DC3C-4BD7-B235-9457CB6DF7AF}" sibTransId="{FE543AF7-442D-4F0F-B6FB-240448A0C357}"/>
    <dgm:cxn modelId="{76639327-D3B4-49C8-BB00-C9FE0D4C11C3}" srcId="{DAB8B508-B8FB-4976-9C5A-D2320E31CD58}" destId="{9B10640C-11AA-4704-A0E2-E4C141F58F14}" srcOrd="2" destOrd="0" parTransId="{8979544E-513A-411A-A6D4-34F3C56529F3}" sibTransId="{822C178F-5CA5-4357-8BD6-A2142E8DD27F}"/>
    <dgm:cxn modelId="{BFBC2E62-6265-4901-80F0-2FC83CEED338}" type="presOf" srcId="{A9158CDC-A046-4894-BEA1-881EBCEFE9C1}" destId="{87B26AD9-9703-4514-9223-B8D9CDEE8BA9}" srcOrd="0" destOrd="0" presId="urn:microsoft.com/office/officeart/2005/8/layout/default"/>
    <dgm:cxn modelId="{4ECD286B-DD8C-4362-B282-281BE4B04911}" type="presOf" srcId="{DAB8B508-B8FB-4976-9C5A-D2320E31CD58}" destId="{C2B756A5-C93F-479D-AA06-FA33A220679E}" srcOrd="0" destOrd="0" presId="urn:microsoft.com/office/officeart/2005/8/layout/default"/>
    <dgm:cxn modelId="{1AA1196C-6EF9-4980-B897-4D4FC0863A47}" type="presOf" srcId="{9B10640C-11AA-4704-A0E2-E4C141F58F14}" destId="{A7735BC8-E7A3-4C37-B680-1D1CF74E038F}" srcOrd="0" destOrd="0" presId="urn:microsoft.com/office/officeart/2005/8/layout/default"/>
    <dgm:cxn modelId="{A26B594E-72D5-4E87-BFDA-DC2DB067A9D6}" type="presOf" srcId="{4A30EF11-22F0-4BF9-9477-8528010DDF34}" destId="{4FE215A5-A242-4A9B-A8B5-E712CFE6DF80}" srcOrd="0" destOrd="0" presId="urn:microsoft.com/office/officeart/2005/8/layout/default"/>
    <dgm:cxn modelId="{EBE9D34F-B2DE-4303-B662-C5E83ED04858}" srcId="{DAB8B508-B8FB-4976-9C5A-D2320E31CD58}" destId="{6C661A96-E1E2-440D-8393-403FD58E135F}" srcOrd="8" destOrd="0" parTransId="{1781A4F6-5748-4AB8-92FE-731C98589301}" sibTransId="{46661EBD-9AF4-46D3-A505-BDEA58855393}"/>
    <dgm:cxn modelId="{15248570-6D67-410B-A7C5-1B12B5E2F333}" type="presOf" srcId="{ADF9BCCE-EE44-4156-BFD6-12C64DC508E8}" destId="{E367ECFB-5111-478C-AD2F-6CF6BC11C463}" srcOrd="0" destOrd="0" presId="urn:microsoft.com/office/officeart/2005/8/layout/default"/>
    <dgm:cxn modelId="{D39C2C51-C403-46E5-84C8-035DABDB3D81}" type="presOf" srcId="{50C38257-AA1D-4E3A-9DE6-215C9B555C95}" destId="{60ACBE5C-FA75-4730-8680-8A6487FECB9A}" srcOrd="0" destOrd="0" presId="urn:microsoft.com/office/officeart/2005/8/layout/default"/>
    <dgm:cxn modelId="{05146C72-1B88-4E61-AFB8-977252BBB84D}" srcId="{DAB8B508-B8FB-4976-9C5A-D2320E31CD58}" destId="{B5134410-9553-465E-80EA-2F03CFCF3F2D}" srcOrd="7" destOrd="0" parTransId="{A023BAF4-1A6E-4C0A-8D16-FFE4E6A1D9E9}" sibTransId="{1F86C0F7-43E1-49E0-ADDF-439FDEE40551}"/>
    <dgm:cxn modelId="{87F76A86-F5D1-44B3-9E4B-631E1D89552F}" srcId="{DAB8B508-B8FB-4976-9C5A-D2320E31CD58}" destId="{ADF9BCCE-EE44-4156-BFD6-12C64DC508E8}" srcOrd="4" destOrd="0" parTransId="{BF7C07BA-D015-4898-AB0B-192ED291562E}" sibTransId="{3FC6D55A-CFDD-46C2-8E00-598FA3BBB512}"/>
    <dgm:cxn modelId="{CF3114D0-1DC8-4113-A58A-A054518DAC6E}" srcId="{DAB8B508-B8FB-4976-9C5A-D2320E31CD58}" destId="{4A30EF11-22F0-4BF9-9477-8528010DDF34}" srcOrd="6" destOrd="0" parTransId="{9A06F16C-A0A2-4061-9A43-5AE04F0363AF}" sibTransId="{CDF3D244-9CF7-4B82-92C4-663DA8A514B4}"/>
    <dgm:cxn modelId="{BCFF63D2-D458-4BE2-A471-73F87CD9F8BA}" type="presOf" srcId="{3991ACC2-8270-4964-9DAD-30615F82B5A7}" destId="{2F55A91D-5675-4338-A32C-E5EEEF3CA713}" srcOrd="0" destOrd="0" presId="urn:microsoft.com/office/officeart/2005/8/layout/default"/>
    <dgm:cxn modelId="{9D3828DB-72C5-4BAE-AB66-1CCB6EDA63A6}" srcId="{DAB8B508-B8FB-4976-9C5A-D2320E31CD58}" destId="{50C38257-AA1D-4E3A-9DE6-215C9B555C95}" srcOrd="3" destOrd="0" parTransId="{7D9719D1-E04C-424D-B38F-D1001696BE50}" sibTransId="{4BC3B2E0-7292-4ADF-9860-F6FEBF08331F}"/>
    <dgm:cxn modelId="{64971EE5-D95E-4107-A63C-C2E6C24D8A36}" type="presOf" srcId="{B5134410-9553-465E-80EA-2F03CFCF3F2D}" destId="{2B5C7887-9D52-4835-B7B4-E8DE35F275A3}" srcOrd="0" destOrd="0" presId="urn:microsoft.com/office/officeart/2005/8/layout/default"/>
    <dgm:cxn modelId="{589590EC-15B1-4C07-98C1-95E7A9BBB3F6}" srcId="{DAB8B508-B8FB-4976-9C5A-D2320E31CD58}" destId="{3991ACC2-8270-4964-9DAD-30615F82B5A7}" srcOrd="5" destOrd="0" parTransId="{A05E1AB2-9317-48DC-8FFB-5B0B45DCFE43}" sibTransId="{F7A12E9E-7E7F-4D79-AEC0-EA29BDE2FB2F}"/>
    <dgm:cxn modelId="{067E0CF5-64C5-472F-B9E3-8451882A676C}" srcId="{DAB8B508-B8FB-4976-9C5A-D2320E31CD58}" destId="{AAC8CB81-5214-4AD7-9C8E-6DDBAA862ED4}" srcOrd="1" destOrd="0" parTransId="{A905AABC-41CD-475F-938D-D0F822CB5951}" sibTransId="{DA92FBB1-271B-4BC3-BFB6-D7C19E90CA5D}"/>
    <dgm:cxn modelId="{EF0263F6-4EC1-4671-9D26-924E878A2556}" type="presOf" srcId="{6C661A96-E1E2-440D-8393-403FD58E135F}" destId="{03843453-2303-4FBA-99FE-2F2458BE8428}" srcOrd="0" destOrd="0" presId="urn:microsoft.com/office/officeart/2005/8/layout/default"/>
    <dgm:cxn modelId="{B385887E-5132-4F88-B032-3DF790588BA0}" type="presParOf" srcId="{C2B756A5-C93F-479D-AA06-FA33A220679E}" destId="{87B26AD9-9703-4514-9223-B8D9CDEE8BA9}" srcOrd="0" destOrd="0" presId="urn:microsoft.com/office/officeart/2005/8/layout/default"/>
    <dgm:cxn modelId="{EFF98325-77F8-48E9-9AE4-A52819DE822F}" type="presParOf" srcId="{C2B756A5-C93F-479D-AA06-FA33A220679E}" destId="{FB0C9B5D-4BAF-453B-A9B1-1475BA2A933E}" srcOrd="1" destOrd="0" presId="urn:microsoft.com/office/officeart/2005/8/layout/default"/>
    <dgm:cxn modelId="{0DEABC8C-2569-40A3-9008-014C39647E44}" type="presParOf" srcId="{C2B756A5-C93F-479D-AA06-FA33A220679E}" destId="{4C98237C-8ACD-4938-8546-4783493509E7}" srcOrd="2" destOrd="0" presId="urn:microsoft.com/office/officeart/2005/8/layout/default"/>
    <dgm:cxn modelId="{8DA7318A-088B-4F66-BBD9-463DCC0740D1}" type="presParOf" srcId="{C2B756A5-C93F-479D-AA06-FA33A220679E}" destId="{64BA6C98-EE46-403C-8DE5-860C11383123}" srcOrd="3" destOrd="0" presId="urn:microsoft.com/office/officeart/2005/8/layout/default"/>
    <dgm:cxn modelId="{2AF9A3B1-B9F8-4A55-82DF-A1D8DB8AF778}" type="presParOf" srcId="{C2B756A5-C93F-479D-AA06-FA33A220679E}" destId="{A7735BC8-E7A3-4C37-B680-1D1CF74E038F}" srcOrd="4" destOrd="0" presId="urn:microsoft.com/office/officeart/2005/8/layout/default"/>
    <dgm:cxn modelId="{1C9DD9EC-FC04-4F64-B2DD-5EFBAB55DE59}" type="presParOf" srcId="{C2B756A5-C93F-479D-AA06-FA33A220679E}" destId="{0F5A313D-8081-40B0-81BF-7154B6538A7B}" srcOrd="5" destOrd="0" presId="urn:microsoft.com/office/officeart/2005/8/layout/default"/>
    <dgm:cxn modelId="{65DC368F-0B54-493B-9930-39E69B254E4E}" type="presParOf" srcId="{C2B756A5-C93F-479D-AA06-FA33A220679E}" destId="{60ACBE5C-FA75-4730-8680-8A6487FECB9A}" srcOrd="6" destOrd="0" presId="urn:microsoft.com/office/officeart/2005/8/layout/default"/>
    <dgm:cxn modelId="{0ED7AA0E-4E37-4E5B-8127-E29D103274DF}" type="presParOf" srcId="{C2B756A5-C93F-479D-AA06-FA33A220679E}" destId="{4F20FAA2-46F1-4456-8E2F-6CCDD13280D1}" srcOrd="7" destOrd="0" presId="urn:microsoft.com/office/officeart/2005/8/layout/default"/>
    <dgm:cxn modelId="{72F8CDDA-961C-4787-A19E-FD3BD6D497B0}" type="presParOf" srcId="{C2B756A5-C93F-479D-AA06-FA33A220679E}" destId="{E367ECFB-5111-478C-AD2F-6CF6BC11C463}" srcOrd="8" destOrd="0" presId="urn:microsoft.com/office/officeart/2005/8/layout/default"/>
    <dgm:cxn modelId="{F58C13D1-EEA6-4A47-9B5D-0FD908AA708A}" type="presParOf" srcId="{C2B756A5-C93F-479D-AA06-FA33A220679E}" destId="{3BF3E618-C950-4CB4-99BB-301DFC72CA84}" srcOrd="9" destOrd="0" presId="urn:microsoft.com/office/officeart/2005/8/layout/default"/>
    <dgm:cxn modelId="{30EA674C-A9E9-4E9A-9D62-B4893B048579}" type="presParOf" srcId="{C2B756A5-C93F-479D-AA06-FA33A220679E}" destId="{2F55A91D-5675-4338-A32C-E5EEEF3CA713}" srcOrd="10" destOrd="0" presId="urn:microsoft.com/office/officeart/2005/8/layout/default"/>
    <dgm:cxn modelId="{3CBDF059-A54D-4062-B0A9-F7F8379F7896}" type="presParOf" srcId="{C2B756A5-C93F-479D-AA06-FA33A220679E}" destId="{BA4E916A-F160-40A7-81CF-7E1B694070E2}" srcOrd="11" destOrd="0" presId="urn:microsoft.com/office/officeart/2005/8/layout/default"/>
    <dgm:cxn modelId="{B79981DC-BC1B-4DFE-BC02-A1860F5080E4}" type="presParOf" srcId="{C2B756A5-C93F-479D-AA06-FA33A220679E}" destId="{4FE215A5-A242-4A9B-A8B5-E712CFE6DF80}" srcOrd="12" destOrd="0" presId="urn:microsoft.com/office/officeart/2005/8/layout/default"/>
    <dgm:cxn modelId="{6456E432-28C5-4A21-B079-CC1776A2FC9C}" type="presParOf" srcId="{C2B756A5-C93F-479D-AA06-FA33A220679E}" destId="{1D8394E9-EB8A-41A2-AF71-311A9E957AF0}" srcOrd="13" destOrd="0" presId="urn:microsoft.com/office/officeart/2005/8/layout/default"/>
    <dgm:cxn modelId="{3063D998-F10C-4372-A3F6-0E8841B6929F}" type="presParOf" srcId="{C2B756A5-C93F-479D-AA06-FA33A220679E}" destId="{2B5C7887-9D52-4835-B7B4-E8DE35F275A3}" srcOrd="14" destOrd="0" presId="urn:microsoft.com/office/officeart/2005/8/layout/default"/>
    <dgm:cxn modelId="{78FB2A1E-CF92-4945-9449-3A1464B7A28D}" type="presParOf" srcId="{C2B756A5-C93F-479D-AA06-FA33A220679E}" destId="{DE56BC11-F441-4FB1-BA6A-A4F40D7AE7A6}" srcOrd="15" destOrd="0" presId="urn:microsoft.com/office/officeart/2005/8/layout/default"/>
    <dgm:cxn modelId="{E64DB7A1-87C8-41A7-8C2B-301C15642292}" type="presParOf" srcId="{C2B756A5-C93F-479D-AA06-FA33A220679E}" destId="{03843453-2303-4FBA-99FE-2F2458BE8428}"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495DB-88F3-4AA9-B7AA-D2236DC778C0}">
      <dsp:nvSpPr>
        <dsp:cNvPr id="0" name=""/>
        <dsp:cNvSpPr/>
      </dsp:nvSpPr>
      <dsp:spPr>
        <a:xfrm>
          <a:off x="563440" y="868714"/>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DDB03B-5B3A-44D4-91CC-BF5D7C64DBC0}">
      <dsp:nvSpPr>
        <dsp:cNvPr id="0" name=""/>
        <dsp:cNvSpPr/>
      </dsp:nvSpPr>
      <dsp:spPr>
        <a:xfrm>
          <a:off x="68440" y="194879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Impact" panose="020B0806030902050204"/>
            </a:rPr>
            <a:t>VIBRANT</a:t>
          </a:r>
          <a:endParaRPr lang="en-US" sz="2400" kern="1200"/>
        </a:p>
      </dsp:txBody>
      <dsp:txXfrm>
        <a:off x="68440" y="1948795"/>
        <a:ext cx="1800000" cy="720000"/>
      </dsp:txXfrm>
    </dsp:sp>
    <dsp:sp modelId="{EBB468B8-1002-4880-B8F6-B6B0DD283E42}">
      <dsp:nvSpPr>
        <dsp:cNvPr id="0" name=""/>
        <dsp:cNvSpPr/>
      </dsp:nvSpPr>
      <dsp:spPr>
        <a:xfrm>
          <a:off x="2678440" y="868714"/>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09BBE4-04AD-4B8C-9F95-7838861BD85F}">
      <dsp:nvSpPr>
        <dsp:cNvPr id="0" name=""/>
        <dsp:cNvSpPr/>
      </dsp:nvSpPr>
      <dsp:spPr>
        <a:xfrm>
          <a:off x="2183440" y="194879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Impact" panose="020B0806030902050204"/>
            </a:rPr>
            <a:t>COMMITTED</a:t>
          </a:r>
          <a:endParaRPr lang="en-US" sz="2400" kern="1200"/>
        </a:p>
      </dsp:txBody>
      <dsp:txXfrm>
        <a:off x="2183440" y="1948795"/>
        <a:ext cx="1800000" cy="720000"/>
      </dsp:txXfrm>
    </dsp:sp>
    <dsp:sp modelId="{9CC3B798-9B29-4C6D-B246-53E3E24487BD}">
      <dsp:nvSpPr>
        <dsp:cNvPr id="0" name=""/>
        <dsp:cNvSpPr/>
      </dsp:nvSpPr>
      <dsp:spPr>
        <a:xfrm>
          <a:off x="4793441" y="868714"/>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F10CC4-E4D1-499B-8F8E-642BD4D80305}">
      <dsp:nvSpPr>
        <dsp:cNvPr id="0" name=""/>
        <dsp:cNvSpPr/>
      </dsp:nvSpPr>
      <dsp:spPr>
        <a:xfrm>
          <a:off x="4298441" y="194879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Impact" panose="020B0806030902050204"/>
            </a:rPr>
            <a:t>CONNECTED</a:t>
          </a:r>
          <a:endParaRPr lang="en-US" sz="2400" kern="1200"/>
        </a:p>
      </dsp:txBody>
      <dsp:txXfrm>
        <a:off x="4298441" y="1948795"/>
        <a:ext cx="1800000" cy="720000"/>
      </dsp:txXfrm>
    </dsp:sp>
    <dsp:sp modelId="{D671E200-D4F2-40F7-BF38-621E61661CDB}">
      <dsp:nvSpPr>
        <dsp:cNvPr id="0" name=""/>
        <dsp:cNvSpPr/>
      </dsp:nvSpPr>
      <dsp:spPr>
        <a:xfrm>
          <a:off x="6908441" y="868714"/>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981E1A-6B23-45DA-A94E-FCEB6C02D842}">
      <dsp:nvSpPr>
        <dsp:cNvPr id="0" name=""/>
        <dsp:cNvSpPr/>
      </dsp:nvSpPr>
      <dsp:spPr>
        <a:xfrm>
          <a:off x="6413441" y="194879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Impact" panose="020B0806030902050204"/>
            </a:rPr>
            <a:t>INVESTED</a:t>
          </a:r>
          <a:endParaRPr lang="en-US" sz="2400" kern="1200"/>
        </a:p>
      </dsp:txBody>
      <dsp:txXfrm>
        <a:off x="6413441" y="1948795"/>
        <a:ext cx="1800000" cy="720000"/>
      </dsp:txXfrm>
    </dsp:sp>
    <dsp:sp modelId="{682E1434-B47A-4152-9B4D-628A116D2CDD}">
      <dsp:nvSpPr>
        <dsp:cNvPr id="0" name=""/>
        <dsp:cNvSpPr/>
      </dsp:nvSpPr>
      <dsp:spPr>
        <a:xfrm>
          <a:off x="9023441" y="868714"/>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965E23-B74C-451D-A20F-37701665BB4E}">
      <dsp:nvSpPr>
        <dsp:cNvPr id="0" name=""/>
        <dsp:cNvSpPr/>
      </dsp:nvSpPr>
      <dsp:spPr>
        <a:xfrm>
          <a:off x="8528441" y="194879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latin typeface="Impact" panose="020B0806030902050204"/>
            </a:rPr>
            <a:t>GENEROUS</a:t>
          </a:r>
          <a:endParaRPr lang="en-US" sz="2400" kern="1200"/>
        </a:p>
      </dsp:txBody>
      <dsp:txXfrm>
        <a:off x="8528441" y="1948795"/>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9F585-9863-41C7-A985-AD763EB36DB6}">
      <dsp:nvSpPr>
        <dsp:cNvPr id="0" name=""/>
        <dsp:cNvSpPr/>
      </dsp:nvSpPr>
      <dsp:spPr>
        <a:xfrm>
          <a:off x="1317" y="294092"/>
          <a:ext cx="1660119" cy="996071"/>
        </a:xfrm>
        <a:prstGeom prst="rect">
          <a:avLst/>
        </a:prstGeom>
        <a:blipFill>
          <a:blip xmlns:r="http://schemas.openxmlformats.org/officeDocument/2006/relationships" r:embed="rId1">
            <a:duotone>
              <a:schemeClr val="accent1">
                <a:shade val="80000"/>
                <a:hueOff val="0"/>
                <a:satOff val="0"/>
                <a:lumOff val="0"/>
                <a:alphaOff val="0"/>
                <a:shade val="88000"/>
                <a:lumMod val="88000"/>
              </a:schemeClr>
              <a:schemeClr val="accent1">
                <a:shade val="80000"/>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MSO Performances</a:t>
          </a:r>
        </a:p>
      </dsp:txBody>
      <dsp:txXfrm>
        <a:off x="1317" y="294092"/>
        <a:ext cx="1660119" cy="996071"/>
      </dsp:txXfrm>
    </dsp:sp>
    <dsp:sp modelId="{4C8BCF74-BF77-4965-A8C9-809BF7ED2D20}">
      <dsp:nvSpPr>
        <dsp:cNvPr id="0" name=""/>
        <dsp:cNvSpPr/>
      </dsp:nvSpPr>
      <dsp:spPr>
        <a:xfrm>
          <a:off x="1827449" y="294092"/>
          <a:ext cx="1660119" cy="996071"/>
        </a:xfrm>
        <a:prstGeom prst="rect">
          <a:avLst/>
        </a:prstGeom>
        <a:blipFill>
          <a:blip xmlns:r="http://schemas.openxmlformats.org/officeDocument/2006/relationships" r:embed="rId1">
            <a:duotone>
              <a:schemeClr val="accent1">
                <a:shade val="80000"/>
                <a:hueOff val="1164"/>
                <a:satOff val="-3207"/>
                <a:lumOff val="2357"/>
                <a:alphaOff val="0"/>
                <a:shade val="88000"/>
                <a:lumMod val="88000"/>
              </a:schemeClr>
              <a:schemeClr val="accent1">
                <a:shade val="80000"/>
                <a:hueOff val="1164"/>
                <a:satOff val="-3207"/>
                <a:lumOff val="2357"/>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City-Wide Art Show</a:t>
          </a:r>
        </a:p>
      </dsp:txBody>
      <dsp:txXfrm>
        <a:off x="1827449" y="294092"/>
        <a:ext cx="1660119" cy="996071"/>
      </dsp:txXfrm>
    </dsp:sp>
    <dsp:sp modelId="{28389E6E-43ED-4C45-A455-33D42F49606D}">
      <dsp:nvSpPr>
        <dsp:cNvPr id="0" name=""/>
        <dsp:cNvSpPr/>
      </dsp:nvSpPr>
      <dsp:spPr>
        <a:xfrm>
          <a:off x="3653580" y="294092"/>
          <a:ext cx="1660119" cy="996071"/>
        </a:xfrm>
        <a:prstGeom prst="rect">
          <a:avLst/>
        </a:prstGeom>
        <a:blipFill>
          <a:blip xmlns:r="http://schemas.openxmlformats.org/officeDocument/2006/relationships" r:embed="rId1">
            <a:duotone>
              <a:schemeClr val="accent1">
                <a:shade val="80000"/>
                <a:hueOff val="2328"/>
                <a:satOff val="-6414"/>
                <a:lumOff val="4715"/>
                <a:alphaOff val="0"/>
                <a:shade val="88000"/>
                <a:lumMod val="88000"/>
              </a:schemeClr>
              <a:schemeClr val="accent1">
                <a:shade val="80000"/>
                <a:hueOff val="2328"/>
                <a:satOff val="-6414"/>
                <a:lumOff val="4715"/>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White Ribbon Day</a:t>
          </a:r>
        </a:p>
      </dsp:txBody>
      <dsp:txXfrm>
        <a:off x="3653580" y="294092"/>
        <a:ext cx="1660119" cy="996071"/>
      </dsp:txXfrm>
    </dsp:sp>
    <dsp:sp modelId="{94ED3EBB-8A05-4739-A222-02FA01EE7E2A}">
      <dsp:nvSpPr>
        <dsp:cNvPr id="0" name=""/>
        <dsp:cNvSpPr/>
      </dsp:nvSpPr>
      <dsp:spPr>
        <a:xfrm>
          <a:off x="5479712" y="294092"/>
          <a:ext cx="1660119" cy="996071"/>
        </a:xfrm>
        <a:prstGeom prst="rect">
          <a:avLst/>
        </a:prstGeom>
        <a:blipFill>
          <a:blip xmlns:r="http://schemas.openxmlformats.org/officeDocument/2006/relationships" r:embed="rId1">
            <a:duotone>
              <a:schemeClr val="accent1">
                <a:shade val="80000"/>
                <a:hueOff val="3492"/>
                <a:satOff val="-9620"/>
                <a:lumOff val="7072"/>
                <a:alphaOff val="0"/>
                <a:shade val="88000"/>
                <a:lumMod val="88000"/>
              </a:schemeClr>
              <a:schemeClr val="accent1">
                <a:shade val="80000"/>
                <a:hueOff val="3492"/>
                <a:satOff val="-9620"/>
                <a:lumOff val="7072"/>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Healthy Melrose</a:t>
          </a:r>
        </a:p>
      </dsp:txBody>
      <dsp:txXfrm>
        <a:off x="5479712" y="294092"/>
        <a:ext cx="1660119" cy="996071"/>
      </dsp:txXfrm>
    </dsp:sp>
    <dsp:sp modelId="{6BB8C20D-98F4-47B9-B97C-94EC572A7CB9}">
      <dsp:nvSpPr>
        <dsp:cNvPr id="0" name=""/>
        <dsp:cNvSpPr/>
      </dsp:nvSpPr>
      <dsp:spPr>
        <a:xfrm>
          <a:off x="7305844" y="294092"/>
          <a:ext cx="1660119" cy="996071"/>
        </a:xfrm>
        <a:prstGeom prst="rect">
          <a:avLst/>
        </a:prstGeom>
        <a:blipFill>
          <a:blip xmlns:r="http://schemas.openxmlformats.org/officeDocument/2006/relationships" r:embed="rId1">
            <a:duotone>
              <a:schemeClr val="accent1">
                <a:shade val="80000"/>
                <a:hueOff val="4656"/>
                <a:satOff val="-12827"/>
                <a:lumOff val="9430"/>
                <a:alphaOff val="0"/>
                <a:shade val="88000"/>
                <a:lumMod val="88000"/>
              </a:schemeClr>
              <a:schemeClr val="accent1">
                <a:shade val="80000"/>
                <a:hueOff val="4656"/>
                <a:satOff val="-12827"/>
                <a:lumOff val="943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Memorial Day</a:t>
          </a:r>
        </a:p>
      </dsp:txBody>
      <dsp:txXfrm>
        <a:off x="7305844" y="294092"/>
        <a:ext cx="1660119" cy="996071"/>
      </dsp:txXfrm>
    </dsp:sp>
    <dsp:sp modelId="{1790B329-AA06-4C58-BC23-39B2988312A5}">
      <dsp:nvSpPr>
        <dsp:cNvPr id="0" name=""/>
        <dsp:cNvSpPr/>
      </dsp:nvSpPr>
      <dsp:spPr>
        <a:xfrm>
          <a:off x="9131975" y="294092"/>
          <a:ext cx="1660119" cy="996071"/>
        </a:xfrm>
        <a:prstGeom prst="rect">
          <a:avLst/>
        </a:prstGeom>
        <a:blipFill>
          <a:blip xmlns:r="http://schemas.openxmlformats.org/officeDocument/2006/relationships" r:embed="rId1">
            <a:duotone>
              <a:schemeClr val="accent1">
                <a:shade val="80000"/>
                <a:hueOff val="5820"/>
                <a:satOff val="-16034"/>
                <a:lumOff val="11787"/>
                <a:alphaOff val="0"/>
                <a:shade val="88000"/>
                <a:lumMod val="88000"/>
              </a:schemeClr>
              <a:schemeClr val="accent1">
                <a:shade val="80000"/>
                <a:hueOff val="5820"/>
                <a:satOff val="-16034"/>
                <a:lumOff val="11787"/>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Juneteenth</a:t>
          </a:r>
        </a:p>
      </dsp:txBody>
      <dsp:txXfrm>
        <a:off x="9131975" y="294092"/>
        <a:ext cx="1660119" cy="996071"/>
      </dsp:txXfrm>
    </dsp:sp>
    <dsp:sp modelId="{E3CBD48B-DDE4-4E83-AB09-459C40FFCA55}">
      <dsp:nvSpPr>
        <dsp:cNvPr id="0" name=""/>
        <dsp:cNvSpPr/>
      </dsp:nvSpPr>
      <dsp:spPr>
        <a:xfrm>
          <a:off x="1317" y="1456176"/>
          <a:ext cx="1660119" cy="996071"/>
        </a:xfrm>
        <a:prstGeom prst="rect">
          <a:avLst/>
        </a:prstGeom>
        <a:blipFill>
          <a:blip xmlns:r="http://schemas.openxmlformats.org/officeDocument/2006/relationships" r:embed="rId1">
            <a:duotone>
              <a:schemeClr val="accent1">
                <a:shade val="80000"/>
                <a:hueOff val="6984"/>
                <a:satOff val="-19241"/>
                <a:lumOff val="14144"/>
                <a:alphaOff val="0"/>
                <a:shade val="88000"/>
                <a:lumMod val="88000"/>
              </a:schemeClr>
              <a:schemeClr val="accent1">
                <a:shade val="80000"/>
                <a:hueOff val="6984"/>
                <a:satOff val="-19241"/>
                <a:lumOff val="14144"/>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Pride</a:t>
          </a:r>
        </a:p>
      </dsp:txBody>
      <dsp:txXfrm>
        <a:off x="1317" y="1456176"/>
        <a:ext cx="1660119" cy="996071"/>
      </dsp:txXfrm>
    </dsp:sp>
    <dsp:sp modelId="{81BBB9F9-37D6-40E7-A11E-D1DD2077DD5F}">
      <dsp:nvSpPr>
        <dsp:cNvPr id="0" name=""/>
        <dsp:cNvSpPr/>
      </dsp:nvSpPr>
      <dsp:spPr>
        <a:xfrm>
          <a:off x="1827449" y="1456176"/>
          <a:ext cx="1660119" cy="996071"/>
        </a:xfrm>
        <a:prstGeom prst="rect">
          <a:avLst/>
        </a:prstGeom>
        <a:blipFill>
          <a:blip xmlns:r="http://schemas.openxmlformats.org/officeDocument/2006/relationships" r:embed="rId1">
            <a:duotone>
              <a:schemeClr val="accent1">
                <a:shade val="80000"/>
                <a:hueOff val="8148"/>
                <a:satOff val="-22448"/>
                <a:lumOff val="16502"/>
                <a:alphaOff val="0"/>
                <a:shade val="88000"/>
                <a:lumMod val="88000"/>
              </a:schemeClr>
              <a:schemeClr val="accent1">
                <a:shade val="80000"/>
                <a:hueOff val="8148"/>
                <a:satOff val="-22448"/>
                <a:lumOff val="16502"/>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Summer Stroll</a:t>
          </a:r>
        </a:p>
      </dsp:txBody>
      <dsp:txXfrm>
        <a:off x="1827449" y="1456176"/>
        <a:ext cx="1660119" cy="996071"/>
      </dsp:txXfrm>
    </dsp:sp>
    <dsp:sp modelId="{D10CA40B-ED5C-4CD7-BB21-CE16E9D15525}">
      <dsp:nvSpPr>
        <dsp:cNvPr id="0" name=""/>
        <dsp:cNvSpPr/>
      </dsp:nvSpPr>
      <dsp:spPr>
        <a:xfrm>
          <a:off x="3653580" y="1456176"/>
          <a:ext cx="1660119" cy="996071"/>
        </a:xfrm>
        <a:prstGeom prst="rect">
          <a:avLst/>
        </a:prstGeom>
        <a:blipFill>
          <a:blip xmlns:r="http://schemas.openxmlformats.org/officeDocument/2006/relationships" r:embed="rId1">
            <a:duotone>
              <a:schemeClr val="accent1">
                <a:shade val="80000"/>
                <a:hueOff val="9312"/>
                <a:satOff val="-25654"/>
                <a:lumOff val="18859"/>
                <a:alphaOff val="0"/>
                <a:shade val="88000"/>
                <a:lumMod val="88000"/>
              </a:schemeClr>
              <a:schemeClr val="accent1">
                <a:shade val="80000"/>
                <a:hueOff val="9312"/>
                <a:satOff val="-25654"/>
                <a:lumOff val="18859"/>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baseline="0">
              <a:latin typeface="Impact" panose="020B0806030902050204"/>
            </a:rPr>
            <a:t>4th of July</a:t>
          </a:r>
        </a:p>
      </dsp:txBody>
      <dsp:txXfrm>
        <a:off x="3653580" y="1456176"/>
        <a:ext cx="1660119" cy="996071"/>
      </dsp:txXfrm>
    </dsp:sp>
    <dsp:sp modelId="{F1AEC533-7B43-4F4F-A11C-903BC76E858D}">
      <dsp:nvSpPr>
        <dsp:cNvPr id="0" name=""/>
        <dsp:cNvSpPr/>
      </dsp:nvSpPr>
      <dsp:spPr>
        <a:xfrm>
          <a:off x="5479712" y="1456176"/>
          <a:ext cx="1660119" cy="996071"/>
        </a:xfrm>
        <a:prstGeom prst="rect">
          <a:avLst/>
        </a:prstGeom>
        <a:blipFill>
          <a:blip xmlns:r="http://schemas.openxmlformats.org/officeDocument/2006/relationships" r:embed="rId1">
            <a:duotone>
              <a:schemeClr val="accent1">
                <a:shade val="80000"/>
                <a:hueOff val="10475"/>
                <a:satOff val="-28861"/>
                <a:lumOff val="21217"/>
                <a:alphaOff val="0"/>
                <a:shade val="88000"/>
                <a:lumMod val="88000"/>
              </a:schemeClr>
              <a:schemeClr val="accent1">
                <a:shade val="80000"/>
                <a:hueOff val="10475"/>
                <a:satOff val="-28861"/>
                <a:lumOff val="21217"/>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Kindergarten Welcome</a:t>
          </a:r>
        </a:p>
      </dsp:txBody>
      <dsp:txXfrm>
        <a:off x="5479712" y="1456176"/>
        <a:ext cx="1660119" cy="996071"/>
      </dsp:txXfrm>
    </dsp:sp>
    <dsp:sp modelId="{D53913A6-0A11-442C-97F0-3B596332E859}">
      <dsp:nvSpPr>
        <dsp:cNvPr id="0" name=""/>
        <dsp:cNvSpPr/>
      </dsp:nvSpPr>
      <dsp:spPr>
        <a:xfrm>
          <a:off x="7305844" y="1456176"/>
          <a:ext cx="1660119" cy="996071"/>
        </a:xfrm>
        <a:prstGeom prst="rect">
          <a:avLst/>
        </a:prstGeom>
        <a:blipFill>
          <a:blip xmlns:r="http://schemas.openxmlformats.org/officeDocument/2006/relationships" r:embed="rId1">
            <a:duotone>
              <a:schemeClr val="accent1">
                <a:shade val="80000"/>
                <a:hueOff val="11639"/>
                <a:satOff val="-32068"/>
                <a:lumOff val="23574"/>
                <a:alphaOff val="0"/>
                <a:shade val="88000"/>
                <a:lumMod val="88000"/>
              </a:schemeClr>
              <a:schemeClr val="accent1">
                <a:shade val="80000"/>
                <a:hueOff val="11639"/>
                <a:satOff val="-32068"/>
                <a:lumOff val="23574"/>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Porchfest</a:t>
          </a:r>
        </a:p>
      </dsp:txBody>
      <dsp:txXfrm>
        <a:off x="7305844" y="1456176"/>
        <a:ext cx="1660119" cy="996071"/>
      </dsp:txXfrm>
    </dsp:sp>
    <dsp:sp modelId="{053D0D47-4918-4316-9FC4-0F8403012565}">
      <dsp:nvSpPr>
        <dsp:cNvPr id="0" name=""/>
        <dsp:cNvSpPr/>
      </dsp:nvSpPr>
      <dsp:spPr>
        <a:xfrm>
          <a:off x="9131975" y="1456176"/>
          <a:ext cx="1660119" cy="996071"/>
        </a:xfrm>
        <a:prstGeom prst="rect">
          <a:avLst/>
        </a:prstGeom>
        <a:blipFill>
          <a:blip xmlns:r="http://schemas.openxmlformats.org/officeDocument/2006/relationships" r:embed="rId1">
            <a:duotone>
              <a:schemeClr val="accent1">
                <a:shade val="80000"/>
                <a:hueOff val="12803"/>
                <a:satOff val="-35275"/>
                <a:lumOff val="25931"/>
                <a:alphaOff val="0"/>
                <a:shade val="88000"/>
                <a:lumMod val="88000"/>
              </a:schemeClr>
              <a:schemeClr val="accent1">
                <a:shade val="80000"/>
                <a:hueOff val="12803"/>
                <a:satOff val="-35275"/>
                <a:lumOff val="25931"/>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Victorian Fair</a:t>
          </a:r>
        </a:p>
      </dsp:txBody>
      <dsp:txXfrm>
        <a:off x="9131975" y="1456176"/>
        <a:ext cx="1660119" cy="996071"/>
      </dsp:txXfrm>
    </dsp:sp>
    <dsp:sp modelId="{C68DA9B5-84A3-4C38-BBA7-FCD5F298B742}">
      <dsp:nvSpPr>
        <dsp:cNvPr id="0" name=""/>
        <dsp:cNvSpPr/>
      </dsp:nvSpPr>
      <dsp:spPr>
        <a:xfrm>
          <a:off x="1827449" y="2618260"/>
          <a:ext cx="1660119" cy="996071"/>
        </a:xfrm>
        <a:prstGeom prst="rect">
          <a:avLst/>
        </a:prstGeom>
        <a:blipFill>
          <a:blip xmlns:r="http://schemas.openxmlformats.org/officeDocument/2006/relationships" r:embed="rId1">
            <a:duotone>
              <a:schemeClr val="accent1">
                <a:shade val="80000"/>
                <a:hueOff val="13967"/>
                <a:satOff val="-38482"/>
                <a:lumOff val="28289"/>
                <a:alphaOff val="0"/>
                <a:shade val="88000"/>
                <a:lumMod val="88000"/>
              </a:schemeClr>
              <a:schemeClr val="accent1">
                <a:shade val="80000"/>
                <a:hueOff val="13967"/>
                <a:satOff val="-38482"/>
                <a:lumOff val="28289"/>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effectLst>
                <a:outerShdw blurRad="38100" dist="38100" dir="2700000" algn="tl">
                  <a:srgbClr val="000000">
                    <a:alpha val="43137"/>
                  </a:srgbClr>
                </a:outerShdw>
              </a:effectLst>
            </a:rPr>
            <a:t>Senior Resource Fair</a:t>
          </a:r>
        </a:p>
      </dsp:txBody>
      <dsp:txXfrm>
        <a:off x="1827449" y="2618260"/>
        <a:ext cx="1660119" cy="996071"/>
      </dsp:txXfrm>
    </dsp:sp>
    <dsp:sp modelId="{AF59332D-5B08-44C8-9E77-A4CE480E625A}">
      <dsp:nvSpPr>
        <dsp:cNvPr id="0" name=""/>
        <dsp:cNvSpPr/>
      </dsp:nvSpPr>
      <dsp:spPr>
        <a:xfrm>
          <a:off x="3653580" y="2618260"/>
          <a:ext cx="1660119" cy="996071"/>
        </a:xfrm>
        <a:prstGeom prst="rect">
          <a:avLst/>
        </a:prstGeom>
        <a:blipFill>
          <a:blip xmlns:r="http://schemas.openxmlformats.org/officeDocument/2006/relationships" r:embed="rId1">
            <a:duotone>
              <a:schemeClr val="accent1">
                <a:shade val="80000"/>
                <a:hueOff val="15131"/>
                <a:satOff val="-41688"/>
                <a:lumOff val="30646"/>
                <a:alphaOff val="0"/>
                <a:shade val="88000"/>
                <a:lumMod val="88000"/>
              </a:schemeClr>
              <a:schemeClr val="accent1">
                <a:shade val="80000"/>
                <a:hueOff val="15131"/>
                <a:satOff val="-41688"/>
                <a:lumOff val="30646"/>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effectLst>
                <a:outerShdw blurRad="38100" dist="38100" dir="2700000" algn="tl">
                  <a:srgbClr val="000000">
                    <a:alpha val="43137"/>
                  </a:srgbClr>
                </a:outerShdw>
              </a:effectLst>
            </a:rPr>
            <a:t>Dance for Community</a:t>
          </a:r>
        </a:p>
      </dsp:txBody>
      <dsp:txXfrm>
        <a:off x="3653580" y="2618260"/>
        <a:ext cx="1660119" cy="996071"/>
      </dsp:txXfrm>
    </dsp:sp>
    <dsp:sp modelId="{0C2C552E-27C2-4F2C-8A76-09E9A54D72AC}">
      <dsp:nvSpPr>
        <dsp:cNvPr id="0" name=""/>
        <dsp:cNvSpPr/>
      </dsp:nvSpPr>
      <dsp:spPr>
        <a:xfrm>
          <a:off x="5479712" y="2618260"/>
          <a:ext cx="1660119" cy="996071"/>
        </a:xfrm>
        <a:prstGeom prst="rect">
          <a:avLst/>
        </a:prstGeom>
        <a:blipFill>
          <a:blip xmlns:r="http://schemas.openxmlformats.org/officeDocument/2006/relationships" r:embed="rId1">
            <a:duotone>
              <a:schemeClr val="accent1">
                <a:shade val="80000"/>
                <a:hueOff val="16295"/>
                <a:satOff val="-44895"/>
                <a:lumOff val="33004"/>
                <a:alphaOff val="0"/>
                <a:shade val="88000"/>
                <a:lumMod val="88000"/>
              </a:schemeClr>
              <a:schemeClr val="accent1">
                <a:shade val="80000"/>
                <a:hueOff val="16295"/>
                <a:satOff val="-44895"/>
                <a:lumOff val="33004"/>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effectLst>
                <a:outerShdw blurRad="38100" dist="38100" dir="2700000" algn="tl">
                  <a:srgbClr val="000000">
                    <a:alpha val="43137"/>
                  </a:srgbClr>
                </a:outerShdw>
              </a:effectLst>
            </a:rPr>
            <a:t>Downtown Trick-or-Treat</a:t>
          </a:r>
        </a:p>
      </dsp:txBody>
      <dsp:txXfrm>
        <a:off x="5479712" y="2618260"/>
        <a:ext cx="1660119" cy="996071"/>
      </dsp:txXfrm>
    </dsp:sp>
    <dsp:sp modelId="{8B7105DF-C657-4091-A725-0C19BDFA2B9E}">
      <dsp:nvSpPr>
        <dsp:cNvPr id="0" name=""/>
        <dsp:cNvSpPr/>
      </dsp:nvSpPr>
      <dsp:spPr>
        <a:xfrm>
          <a:off x="7305844" y="2618260"/>
          <a:ext cx="1660119" cy="996071"/>
        </a:xfrm>
        <a:prstGeom prst="rect">
          <a:avLst/>
        </a:prstGeom>
        <a:blipFill>
          <a:blip xmlns:r="http://schemas.openxmlformats.org/officeDocument/2006/relationships" r:embed="rId1">
            <a:duotone>
              <a:schemeClr val="accent1">
                <a:shade val="80000"/>
                <a:hueOff val="17459"/>
                <a:satOff val="-48102"/>
                <a:lumOff val="35361"/>
                <a:alphaOff val="0"/>
                <a:shade val="88000"/>
                <a:lumMod val="88000"/>
              </a:schemeClr>
              <a:schemeClr val="accent1">
                <a:shade val="80000"/>
                <a:hueOff val="17459"/>
                <a:satOff val="-48102"/>
                <a:lumOff val="35361"/>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effectLst>
                <a:outerShdw blurRad="38100" dist="38100" dir="2700000" algn="tl">
                  <a:srgbClr val="000000">
                    <a:alpha val="43137"/>
                  </a:srgbClr>
                </a:outerShdw>
              </a:effectLst>
            </a:rPr>
            <a:t>Home for the Holidays</a:t>
          </a:r>
        </a:p>
      </dsp:txBody>
      <dsp:txXfrm>
        <a:off x="7305844" y="2618260"/>
        <a:ext cx="1660119" cy="9960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EC005-2CEA-432A-9A01-91387F042431}">
      <dsp:nvSpPr>
        <dsp:cNvPr id="0" name=""/>
        <dsp:cNvSpPr/>
      </dsp:nvSpPr>
      <dsp:spPr>
        <a:xfrm>
          <a:off x="0" y="2366"/>
          <a:ext cx="4549935" cy="0"/>
        </a:xfrm>
        <a:prstGeom prst="line">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3578559-38F7-44DD-9634-F13E625A0C67}">
      <dsp:nvSpPr>
        <dsp:cNvPr id="0" name=""/>
        <dsp:cNvSpPr/>
      </dsp:nvSpPr>
      <dsp:spPr>
        <a:xfrm>
          <a:off x="0" y="2366"/>
          <a:ext cx="4549935" cy="161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lang="en-US" sz="3200" kern="1200" baseline="0"/>
            <a:t>Milano Center upgrades:</a:t>
          </a:r>
          <a:r>
            <a:rPr lang="en-US" sz="3200" kern="1200" baseline="0">
              <a:latin typeface="Impact" panose="020B0806030902050204"/>
            </a:rPr>
            <a:t> </a:t>
          </a:r>
          <a:r>
            <a:rPr lang="en-US" sz="3200" kern="1200" baseline="0"/>
            <a:t> HVAC and Patio </a:t>
          </a:r>
          <a:r>
            <a:rPr lang="en-US" sz="3200" kern="1200" baseline="0">
              <a:latin typeface="Impact" panose="020B0806030902050204"/>
            </a:rPr>
            <a:t>Pavilion</a:t>
          </a:r>
          <a:endParaRPr lang="en-US" sz="3200" kern="1200"/>
        </a:p>
      </dsp:txBody>
      <dsp:txXfrm>
        <a:off x="0" y="2366"/>
        <a:ext cx="4549935" cy="1613968"/>
      </dsp:txXfrm>
    </dsp:sp>
    <dsp:sp modelId="{67608159-0DA8-4894-8532-F375C86DED29}">
      <dsp:nvSpPr>
        <dsp:cNvPr id="0" name=""/>
        <dsp:cNvSpPr/>
      </dsp:nvSpPr>
      <dsp:spPr>
        <a:xfrm>
          <a:off x="0" y="1616334"/>
          <a:ext cx="4549935" cy="0"/>
        </a:xfrm>
        <a:prstGeom prst="line">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6B1B0675-7331-4A0F-8404-5102DC220B37}">
      <dsp:nvSpPr>
        <dsp:cNvPr id="0" name=""/>
        <dsp:cNvSpPr/>
      </dsp:nvSpPr>
      <dsp:spPr>
        <a:xfrm>
          <a:off x="0" y="1616334"/>
          <a:ext cx="4549935" cy="161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baseline="0"/>
            <a:t>Age- and Dementia-Friendly Community</a:t>
          </a:r>
          <a:endParaRPr lang="en-US" sz="3200" kern="1200"/>
        </a:p>
      </dsp:txBody>
      <dsp:txXfrm>
        <a:off x="0" y="1616334"/>
        <a:ext cx="4549935" cy="1613968"/>
      </dsp:txXfrm>
    </dsp:sp>
    <dsp:sp modelId="{5FCFD4EE-4886-4075-A06B-3E819B44BC7D}">
      <dsp:nvSpPr>
        <dsp:cNvPr id="0" name=""/>
        <dsp:cNvSpPr/>
      </dsp:nvSpPr>
      <dsp:spPr>
        <a:xfrm>
          <a:off x="0" y="3230303"/>
          <a:ext cx="4549935" cy="0"/>
        </a:xfrm>
        <a:prstGeom prst="line">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420E527-4C5A-4FB9-A958-96E464CAEEB3}">
      <dsp:nvSpPr>
        <dsp:cNvPr id="0" name=""/>
        <dsp:cNvSpPr/>
      </dsp:nvSpPr>
      <dsp:spPr>
        <a:xfrm>
          <a:off x="0" y="3230303"/>
          <a:ext cx="4549935" cy="161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baseline="0"/>
            <a:t>Senior Tax and Fee Deferral Programs</a:t>
          </a:r>
          <a:endParaRPr lang="en-US" sz="3200" kern="1200"/>
        </a:p>
      </dsp:txBody>
      <dsp:txXfrm>
        <a:off x="0" y="3230303"/>
        <a:ext cx="4549935" cy="16139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51CBA4-BCE1-4DE7-BCD1-ADFEB2A3C673}">
      <dsp:nvSpPr>
        <dsp:cNvPr id="0" name=""/>
        <dsp:cNvSpPr/>
      </dsp:nvSpPr>
      <dsp:spPr>
        <a:xfrm>
          <a:off x="909397" y="682158"/>
          <a:ext cx="1442349" cy="14423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4385B4-0CE1-4C25-A638-9901D5401E0F}">
      <dsp:nvSpPr>
        <dsp:cNvPr id="0" name=""/>
        <dsp:cNvSpPr/>
      </dsp:nvSpPr>
      <dsp:spPr>
        <a:xfrm>
          <a:off x="27961" y="2506266"/>
          <a:ext cx="3205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baseline="0"/>
            <a:t>DEI Equity Audit and Trainings</a:t>
          </a:r>
          <a:endParaRPr lang="en-US" sz="2300" kern="1200"/>
        </a:p>
      </dsp:txBody>
      <dsp:txXfrm>
        <a:off x="27961" y="2506266"/>
        <a:ext cx="3205220" cy="720000"/>
      </dsp:txXfrm>
    </dsp:sp>
    <dsp:sp modelId="{DE38B403-C601-483E-8A01-10D748B3526F}">
      <dsp:nvSpPr>
        <dsp:cNvPr id="0" name=""/>
        <dsp:cNvSpPr/>
      </dsp:nvSpPr>
      <dsp:spPr>
        <a:xfrm>
          <a:off x="4675531" y="682158"/>
          <a:ext cx="1442349" cy="14423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341FE1-C00F-404F-A7DB-7779A921CFE7}">
      <dsp:nvSpPr>
        <dsp:cNvPr id="0" name=""/>
        <dsp:cNvSpPr/>
      </dsp:nvSpPr>
      <dsp:spPr>
        <a:xfrm>
          <a:off x="3794096" y="2506266"/>
          <a:ext cx="3205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baseline="0"/>
            <a:t>ADA Self Assessment and Transition Plan</a:t>
          </a:r>
          <a:endParaRPr lang="en-US" sz="2300" kern="1200"/>
        </a:p>
      </dsp:txBody>
      <dsp:txXfrm>
        <a:off x="3794096" y="2506266"/>
        <a:ext cx="3205220" cy="720000"/>
      </dsp:txXfrm>
    </dsp:sp>
    <dsp:sp modelId="{5375CCE9-D2B9-4151-91B9-2997CE52D9B2}">
      <dsp:nvSpPr>
        <dsp:cNvPr id="0" name=""/>
        <dsp:cNvSpPr/>
      </dsp:nvSpPr>
      <dsp:spPr>
        <a:xfrm>
          <a:off x="8441666" y="682158"/>
          <a:ext cx="1442349" cy="14423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CB398A-5CDC-4322-A6D7-59E11946AE49}">
      <dsp:nvSpPr>
        <dsp:cNvPr id="0" name=""/>
        <dsp:cNvSpPr/>
      </dsp:nvSpPr>
      <dsp:spPr>
        <a:xfrm>
          <a:off x="7560230" y="2506266"/>
          <a:ext cx="320522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US" sz="2300" kern="1200" baseline="0"/>
            <a:t>Community Conversations to Promote Civic Dialog</a:t>
          </a:r>
          <a:endParaRPr lang="en-US" sz="2300" kern="1200"/>
        </a:p>
      </dsp:txBody>
      <dsp:txXfrm>
        <a:off x="7560230" y="2506266"/>
        <a:ext cx="320522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C99FF-382A-49AE-8DEF-5D4480D4F37A}">
      <dsp:nvSpPr>
        <dsp:cNvPr id="0" name=""/>
        <dsp:cNvSpPr/>
      </dsp:nvSpPr>
      <dsp:spPr>
        <a:xfrm>
          <a:off x="901093" y="3214"/>
          <a:ext cx="2367202" cy="1420321"/>
        </a:xfrm>
        <a:prstGeom prst="rect">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202 trees planted</a:t>
          </a:r>
        </a:p>
      </dsp:txBody>
      <dsp:txXfrm>
        <a:off x="901093" y="3214"/>
        <a:ext cx="2367202" cy="1420321"/>
      </dsp:txXfrm>
    </dsp:sp>
    <dsp:sp modelId="{70D4F1C6-0CE8-49AE-8356-07072FD88D6A}">
      <dsp:nvSpPr>
        <dsp:cNvPr id="0" name=""/>
        <dsp:cNvSpPr/>
      </dsp:nvSpPr>
      <dsp:spPr>
        <a:xfrm>
          <a:off x="3505015" y="3214"/>
          <a:ext cx="2367202" cy="1420321"/>
        </a:xfrm>
        <a:prstGeom prst="rect">
          <a:avLst/>
        </a:prstGeom>
        <a:solidFill>
          <a:schemeClr val="accent3">
            <a:hueOff val="672299"/>
            <a:satOff val="829"/>
            <a:lumOff val="-196"/>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11 recycling events </a:t>
          </a:r>
        </a:p>
      </dsp:txBody>
      <dsp:txXfrm>
        <a:off x="3505015" y="3214"/>
        <a:ext cx="2367202" cy="1420321"/>
      </dsp:txXfrm>
    </dsp:sp>
    <dsp:sp modelId="{51CC5443-E630-474C-8052-499BC17CD3FB}">
      <dsp:nvSpPr>
        <dsp:cNvPr id="0" name=""/>
        <dsp:cNvSpPr/>
      </dsp:nvSpPr>
      <dsp:spPr>
        <a:xfrm>
          <a:off x="6108938" y="3214"/>
          <a:ext cx="2367202" cy="1420321"/>
        </a:xfrm>
        <a:prstGeom prst="rect">
          <a:avLst/>
        </a:prstGeom>
        <a:solidFill>
          <a:schemeClr val="accent3">
            <a:hueOff val="1344598"/>
            <a:satOff val="1658"/>
            <a:lumOff val="-39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Sustainability and Recycling Days</a:t>
          </a:r>
        </a:p>
      </dsp:txBody>
      <dsp:txXfrm>
        <a:off x="6108938" y="3214"/>
        <a:ext cx="2367202" cy="1420321"/>
      </dsp:txXfrm>
    </dsp:sp>
    <dsp:sp modelId="{B4BEF3F0-F944-4F75-A0A8-8F5654DD6ED8}">
      <dsp:nvSpPr>
        <dsp:cNvPr id="0" name=""/>
        <dsp:cNvSpPr/>
      </dsp:nvSpPr>
      <dsp:spPr>
        <a:xfrm>
          <a:off x="901093" y="1660256"/>
          <a:ext cx="2367202" cy="1420321"/>
        </a:xfrm>
        <a:prstGeom prst="rect">
          <a:avLst/>
        </a:prstGeom>
        <a:solidFill>
          <a:schemeClr val="accent3">
            <a:hueOff val="2016897"/>
            <a:satOff val="2487"/>
            <a:lumOff val="-588"/>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 Home improvements for a Better Climate</a:t>
          </a:r>
        </a:p>
      </dsp:txBody>
      <dsp:txXfrm>
        <a:off x="901093" y="1660256"/>
        <a:ext cx="2367202" cy="1420321"/>
      </dsp:txXfrm>
    </dsp:sp>
    <dsp:sp modelId="{B1B56F51-E040-42FA-B821-14B3A303D5A1}">
      <dsp:nvSpPr>
        <dsp:cNvPr id="0" name=""/>
        <dsp:cNvSpPr/>
      </dsp:nvSpPr>
      <dsp:spPr>
        <a:xfrm>
          <a:off x="3505015" y="1660256"/>
          <a:ext cx="2367202" cy="1420321"/>
        </a:xfrm>
        <a:prstGeom prst="rect">
          <a:avLst/>
        </a:prstGeom>
        <a:solidFill>
          <a:schemeClr val="accent3">
            <a:hueOff val="2689196"/>
            <a:satOff val="3316"/>
            <a:lumOff val="-78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EV Charger Event</a:t>
          </a:r>
        </a:p>
      </dsp:txBody>
      <dsp:txXfrm>
        <a:off x="3505015" y="1660256"/>
        <a:ext cx="2367202" cy="1420321"/>
      </dsp:txXfrm>
    </dsp:sp>
    <dsp:sp modelId="{914AB336-B800-4156-9434-35FAD33C5B99}">
      <dsp:nvSpPr>
        <dsp:cNvPr id="0" name=""/>
        <dsp:cNvSpPr/>
      </dsp:nvSpPr>
      <dsp:spPr>
        <a:xfrm>
          <a:off x="6108938" y="1660256"/>
          <a:ext cx="2367202" cy="1420321"/>
        </a:xfrm>
        <a:prstGeom prst="rect">
          <a:avLst/>
        </a:prstGeom>
        <a:solidFill>
          <a:schemeClr val="accent3">
            <a:hueOff val="3361495"/>
            <a:satOff val="4146"/>
            <a:lumOff val="-98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EV 101 Webinar</a:t>
          </a:r>
        </a:p>
      </dsp:txBody>
      <dsp:txXfrm>
        <a:off x="6108938" y="1660256"/>
        <a:ext cx="2367202" cy="1420321"/>
      </dsp:txXfrm>
    </dsp:sp>
    <dsp:sp modelId="{2AE0A782-15AC-4E97-B2DD-CA7E9B4A344B}">
      <dsp:nvSpPr>
        <dsp:cNvPr id="0" name=""/>
        <dsp:cNvSpPr/>
      </dsp:nvSpPr>
      <dsp:spPr>
        <a:xfrm>
          <a:off x="901093" y="3317297"/>
          <a:ext cx="2367202" cy="1420321"/>
        </a:xfrm>
        <a:prstGeom prst="rect">
          <a:avLst/>
        </a:prstGeom>
        <a:solidFill>
          <a:schemeClr val="accent3">
            <a:hueOff val="4033794"/>
            <a:satOff val="4975"/>
            <a:lumOff val="-117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Heat Pump 101 Webinar</a:t>
          </a:r>
        </a:p>
      </dsp:txBody>
      <dsp:txXfrm>
        <a:off x="901093" y="3317297"/>
        <a:ext cx="2367202" cy="1420321"/>
      </dsp:txXfrm>
    </dsp:sp>
    <dsp:sp modelId="{AD67157B-258E-4366-AB45-471F757DDA3D}">
      <dsp:nvSpPr>
        <dsp:cNvPr id="0" name=""/>
        <dsp:cNvSpPr/>
      </dsp:nvSpPr>
      <dsp:spPr>
        <a:xfrm>
          <a:off x="3505015" y="3317297"/>
          <a:ext cx="2367202" cy="1420321"/>
        </a:xfrm>
        <a:prstGeom prst="rect">
          <a:avLst/>
        </a:prstGeom>
        <a:solidFill>
          <a:schemeClr val="accent3">
            <a:hueOff val="4706093"/>
            <a:satOff val="5804"/>
            <a:lumOff val="-137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Sustainable Saturdays</a:t>
          </a:r>
        </a:p>
      </dsp:txBody>
      <dsp:txXfrm>
        <a:off x="3505015" y="3317297"/>
        <a:ext cx="2367202" cy="1420321"/>
      </dsp:txXfrm>
    </dsp:sp>
    <dsp:sp modelId="{51E8620A-D8EE-4DE4-BD8C-92A4E1533690}">
      <dsp:nvSpPr>
        <dsp:cNvPr id="0" name=""/>
        <dsp:cNvSpPr/>
      </dsp:nvSpPr>
      <dsp:spPr>
        <a:xfrm>
          <a:off x="6108938" y="3317297"/>
          <a:ext cx="2367202" cy="1420321"/>
        </a:xfrm>
        <a:prstGeom prst="rect">
          <a:avLst/>
        </a:prstGeom>
        <a:solidFill>
          <a:schemeClr val="accent3">
            <a:hueOff val="5378392"/>
            <a:satOff val="6633"/>
            <a:lumOff val="-1569"/>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a:solidFill>
                <a:schemeClr val="bg1"/>
              </a:solidFill>
              <a:effectLst>
                <a:outerShdw blurRad="38100" dist="38100" dir="2700000" algn="tl">
                  <a:srgbClr val="000000">
                    <a:alpha val="43137"/>
                  </a:srgbClr>
                </a:outerShdw>
              </a:effectLst>
            </a:rPr>
            <a:t>Earth Week Clean Up</a:t>
          </a:r>
        </a:p>
      </dsp:txBody>
      <dsp:txXfrm>
        <a:off x="6108938" y="3317297"/>
        <a:ext cx="2367202" cy="14203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F0599-E7AD-4AF8-9B69-1EDCFF90C2F9}">
      <dsp:nvSpPr>
        <dsp:cNvPr id="0" name=""/>
        <dsp:cNvSpPr/>
      </dsp:nvSpPr>
      <dsp:spPr>
        <a:xfrm>
          <a:off x="2163534" y="1849355"/>
          <a:ext cx="2205089" cy="477284"/>
        </a:xfrm>
        <a:prstGeom prst="roundRect">
          <a:avLst>
            <a:gd name="adj" fmla="val 10000"/>
          </a:avLst>
        </a:prstGeom>
        <a:solidFill>
          <a:schemeClr val="accent4">
            <a:lumMod val="20000"/>
            <a:lumOff val="80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CHALLENGES</a:t>
          </a:r>
        </a:p>
      </dsp:txBody>
      <dsp:txXfrm>
        <a:off x="2177513" y="1863334"/>
        <a:ext cx="2177131" cy="449326"/>
      </dsp:txXfrm>
    </dsp:sp>
    <dsp:sp modelId="{AC095D56-3F9B-4A0C-9F8C-22C5EE4C1576}">
      <dsp:nvSpPr>
        <dsp:cNvPr id="0" name=""/>
        <dsp:cNvSpPr/>
      </dsp:nvSpPr>
      <dsp:spPr>
        <a:xfrm>
          <a:off x="5626726" y="1011593"/>
          <a:ext cx="2161141" cy="486065"/>
        </a:xfrm>
        <a:prstGeom prst="roundRect">
          <a:avLst>
            <a:gd name="adj" fmla="val 10000"/>
          </a:avLst>
        </a:prstGeom>
        <a:solidFill>
          <a:schemeClr val="accent4">
            <a:lumMod val="60000"/>
            <a:lumOff val="40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STRENGTHS</a:t>
          </a:r>
        </a:p>
      </dsp:txBody>
      <dsp:txXfrm>
        <a:off x="5640962" y="1025829"/>
        <a:ext cx="2132669" cy="457593"/>
      </dsp:txXfrm>
    </dsp:sp>
    <dsp:sp modelId="{1735B0DA-30D0-4843-A8D9-99CC0789A8D8}">
      <dsp:nvSpPr>
        <dsp:cNvPr id="0" name=""/>
        <dsp:cNvSpPr/>
      </dsp:nvSpPr>
      <dsp:spPr>
        <a:xfrm>
          <a:off x="4523574" y="5248553"/>
          <a:ext cx="926215" cy="926215"/>
        </a:xfrm>
        <a:prstGeom prst="triangle">
          <a:avLst/>
        </a:prstGeom>
        <a:solidFill>
          <a:schemeClr val="bg2">
            <a:lumMod val="50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BEC57BC1-406B-4187-9E0A-883C18841C7D}">
      <dsp:nvSpPr>
        <dsp:cNvPr id="0" name=""/>
        <dsp:cNvSpPr/>
      </dsp:nvSpPr>
      <dsp:spPr>
        <a:xfrm>
          <a:off x="1812193" y="4824039"/>
          <a:ext cx="6348977" cy="443963"/>
        </a:xfrm>
        <a:prstGeom prst="rect">
          <a:avLst/>
        </a:prstGeom>
        <a:solidFill>
          <a:schemeClr val="bg2">
            <a:lumMod val="50000"/>
            <a:alpha val="9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CCB7150C-B0A7-484B-8F1A-683BD021F9EE}">
      <dsp:nvSpPr>
        <dsp:cNvPr id="0" name=""/>
        <dsp:cNvSpPr/>
      </dsp:nvSpPr>
      <dsp:spPr>
        <a:xfrm>
          <a:off x="5604003" y="4074158"/>
          <a:ext cx="2206021" cy="761837"/>
        </a:xfrm>
        <a:prstGeom prst="roundRect">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a:outerShdw blurRad="25400" dist="127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Reserves</a:t>
          </a:r>
        </a:p>
      </dsp:txBody>
      <dsp:txXfrm>
        <a:off x="5641193" y="4111348"/>
        <a:ext cx="2131641" cy="687457"/>
      </dsp:txXfrm>
    </dsp:sp>
    <dsp:sp modelId="{A492DC7A-A57A-470A-AA71-043132E7F5BF}">
      <dsp:nvSpPr>
        <dsp:cNvPr id="0" name=""/>
        <dsp:cNvSpPr/>
      </dsp:nvSpPr>
      <dsp:spPr>
        <a:xfrm>
          <a:off x="5614207" y="3266582"/>
          <a:ext cx="2206021" cy="761837"/>
        </a:xfrm>
        <a:prstGeom prst="roundRect">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a:outerShdw blurRad="25400" dist="127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State Aid</a:t>
          </a:r>
        </a:p>
      </dsp:txBody>
      <dsp:txXfrm>
        <a:off x="5651397" y="3303772"/>
        <a:ext cx="2131641" cy="687457"/>
      </dsp:txXfrm>
    </dsp:sp>
    <dsp:sp modelId="{1D63D13B-1970-4253-8F80-F1AFBD88AD6C}">
      <dsp:nvSpPr>
        <dsp:cNvPr id="0" name=""/>
        <dsp:cNvSpPr/>
      </dsp:nvSpPr>
      <dsp:spPr>
        <a:xfrm>
          <a:off x="5614313" y="2464179"/>
          <a:ext cx="2206021" cy="761837"/>
        </a:xfrm>
        <a:prstGeom prst="roundRect">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a:outerShdw blurRad="25400" dist="127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Federal Relief Funds</a:t>
          </a:r>
        </a:p>
      </dsp:txBody>
      <dsp:txXfrm>
        <a:off x="5651503" y="2501369"/>
        <a:ext cx="2131641" cy="687457"/>
      </dsp:txXfrm>
    </dsp:sp>
    <dsp:sp modelId="{D5287992-EC8E-4F0E-963C-B66ADCEDC739}">
      <dsp:nvSpPr>
        <dsp:cNvPr id="0" name=""/>
        <dsp:cNvSpPr/>
      </dsp:nvSpPr>
      <dsp:spPr>
        <a:xfrm>
          <a:off x="5619198" y="1657727"/>
          <a:ext cx="2206021" cy="761837"/>
        </a:xfrm>
        <a:prstGeom prst="roundRect">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a:outerShdw blurRad="25400" dist="127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AA+ Bond Rating</a:t>
          </a:r>
        </a:p>
      </dsp:txBody>
      <dsp:txXfrm>
        <a:off x="5656388" y="1694917"/>
        <a:ext cx="2131641" cy="687457"/>
      </dsp:txXfrm>
    </dsp:sp>
    <dsp:sp modelId="{B62AA49B-F04A-4CC8-AC6A-40FEA2E5C4FB}">
      <dsp:nvSpPr>
        <dsp:cNvPr id="0" name=""/>
        <dsp:cNvSpPr/>
      </dsp:nvSpPr>
      <dsp:spPr>
        <a:xfrm>
          <a:off x="2166685" y="4080616"/>
          <a:ext cx="2206021" cy="761837"/>
        </a:xfrm>
        <a:prstGeom prst="roundRect">
          <a:avLst/>
        </a:prstGeom>
        <a:solidFill>
          <a:schemeClr val="accent1">
            <a:lumMod val="40000"/>
            <a:lumOff val="60000"/>
          </a:schemeClr>
        </a:solidFill>
        <a:ln>
          <a:noFill/>
        </a:ln>
        <a:effectLst>
          <a:outerShdw blurRad="25400" dist="127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Times New Roman" panose="02020603050405020304" pitchFamily="18" charset="0"/>
            <a:buNone/>
          </a:pPr>
          <a:r>
            <a:rPr lang="en-US" sz="2000" kern="1200">
              <a:effectLst>
                <a:outerShdw blurRad="38100" dist="38100" dir="2700000" algn="tl">
                  <a:srgbClr val="000000">
                    <a:alpha val="43137"/>
                  </a:srgbClr>
                </a:outerShdw>
              </a:effectLst>
            </a:rPr>
            <a:t>Tight Labor Market</a:t>
          </a:r>
        </a:p>
      </dsp:txBody>
      <dsp:txXfrm>
        <a:off x="2203875" y="4117806"/>
        <a:ext cx="2131641" cy="687457"/>
      </dsp:txXfrm>
    </dsp:sp>
    <dsp:sp modelId="{8B439EEB-E20E-4955-9D7C-9FFD05FD1B8C}">
      <dsp:nvSpPr>
        <dsp:cNvPr id="0" name=""/>
        <dsp:cNvSpPr/>
      </dsp:nvSpPr>
      <dsp:spPr>
        <a:xfrm>
          <a:off x="2186963" y="3274493"/>
          <a:ext cx="2206021" cy="761837"/>
        </a:xfrm>
        <a:prstGeom prst="roundRect">
          <a:avLst/>
        </a:prstGeom>
        <a:solidFill>
          <a:schemeClr val="accent1">
            <a:lumMod val="40000"/>
            <a:lumOff val="60000"/>
          </a:schemeClr>
        </a:solidFill>
        <a:ln>
          <a:noFill/>
        </a:ln>
        <a:effectLst>
          <a:outerShdw blurRad="25400" dist="127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effectLst>
                <a:outerShdw blurRad="38100" dist="38100" dir="2700000" algn="tl">
                  <a:srgbClr val="000000">
                    <a:alpha val="43137"/>
                  </a:srgbClr>
                </a:outerShdw>
              </a:effectLst>
            </a:rPr>
            <a:t>Inflation</a:t>
          </a:r>
        </a:p>
      </dsp:txBody>
      <dsp:txXfrm>
        <a:off x="2224153" y="3311683"/>
        <a:ext cx="2131641" cy="687457"/>
      </dsp:txXfrm>
    </dsp:sp>
    <dsp:sp modelId="{8090A6F5-7E9D-446F-8463-E73D4EA3192F}">
      <dsp:nvSpPr>
        <dsp:cNvPr id="0" name=""/>
        <dsp:cNvSpPr/>
      </dsp:nvSpPr>
      <dsp:spPr>
        <a:xfrm>
          <a:off x="2182224" y="2471569"/>
          <a:ext cx="2206021" cy="761837"/>
        </a:xfrm>
        <a:prstGeom prst="roundRect">
          <a:avLst/>
        </a:prstGeom>
        <a:solidFill>
          <a:schemeClr val="accent1">
            <a:lumMod val="40000"/>
            <a:lumOff val="60000"/>
          </a:schemeClr>
        </a:solidFill>
        <a:ln>
          <a:noFill/>
        </a:ln>
        <a:effectLst>
          <a:outerShdw blurRad="25400" dist="12700" dir="5400000" rotWithShape="0">
            <a:srgbClr val="000000">
              <a:alpha val="60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effectLst>
                <a:outerShdw blurRad="38100" dist="38100" dir="2700000" algn="tl">
                  <a:srgbClr val="000000">
                    <a:alpha val="43137"/>
                  </a:srgbClr>
                </a:outerShdw>
              </a:effectLst>
            </a:rPr>
            <a:t>School Budget Increases</a:t>
          </a:r>
        </a:p>
      </dsp:txBody>
      <dsp:txXfrm>
        <a:off x="2219414" y="2508759"/>
        <a:ext cx="2131641" cy="6874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26AD9-9703-4514-9223-B8D9CDEE8BA9}">
      <dsp:nvSpPr>
        <dsp:cNvPr id="0" name=""/>
        <dsp:cNvSpPr/>
      </dsp:nvSpPr>
      <dsp:spPr>
        <a:xfrm>
          <a:off x="473397" y="321"/>
          <a:ext cx="2289911" cy="1373946"/>
        </a:xfrm>
        <a:prstGeom prst="rect">
          <a:avLst/>
        </a:prstGeom>
        <a:blipFill>
          <a:blip xmlns:r="http://schemas.openxmlformats.org/officeDocument/2006/relationships" r:embed="rId1">
            <a:duotone>
              <a:schemeClr val="accent4">
                <a:hueOff val="0"/>
                <a:satOff val="0"/>
                <a:lumOff val="0"/>
                <a:alphaOff val="0"/>
                <a:shade val="88000"/>
                <a:lumMod val="88000"/>
              </a:schemeClr>
              <a:schemeClr val="accent4">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ADA Self-Assessment and Transition Plan </a:t>
          </a:r>
          <a:endParaRPr lang="en-US" sz="1800" kern="1200">
            <a:effectLst>
              <a:outerShdw blurRad="38100" dist="38100" dir="2700000" algn="tl">
                <a:srgbClr val="000000">
                  <a:alpha val="43137"/>
                </a:srgbClr>
              </a:outerShdw>
            </a:effectLst>
          </a:endParaRPr>
        </a:p>
      </dsp:txBody>
      <dsp:txXfrm>
        <a:off x="473397" y="321"/>
        <a:ext cx="2289911" cy="1373946"/>
      </dsp:txXfrm>
    </dsp:sp>
    <dsp:sp modelId="{4C98237C-8ACD-4938-8546-4783493509E7}">
      <dsp:nvSpPr>
        <dsp:cNvPr id="0" name=""/>
        <dsp:cNvSpPr/>
      </dsp:nvSpPr>
      <dsp:spPr>
        <a:xfrm>
          <a:off x="2992299" y="321"/>
          <a:ext cx="2289911" cy="1373946"/>
        </a:xfrm>
        <a:prstGeom prst="rect">
          <a:avLst/>
        </a:prstGeom>
        <a:blipFill>
          <a:blip xmlns:r="http://schemas.openxmlformats.org/officeDocument/2006/relationships" r:embed="rId1">
            <a:duotone>
              <a:schemeClr val="accent4">
                <a:hueOff val="661696"/>
                <a:satOff val="608"/>
                <a:lumOff val="882"/>
                <a:alphaOff val="0"/>
                <a:shade val="88000"/>
                <a:lumMod val="88000"/>
              </a:schemeClr>
              <a:schemeClr val="accent4">
                <a:hueOff val="661696"/>
                <a:satOff val="608"/>
                <a:lumOff val="882"/>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Capital Investment Strategy </a:t>
          </a:r>
          <a:endParaRPr lang="en-US" sz="1800" kern="1200">
            <a:effectLst>
              <a:outerShdw blurRad="38100" dist="38100" dir="2700000" algn="tl">
                <a:srgbClr val="000000">
                  <a:alpha val="43137"/>
                </a:srgbClr>
              </a:outerShdw>
            </a:effectLst>
          </a:endParaRPr>
        </a:p>
      </dsp:txBody>
      <dsp:txXfrm>
        <a:off x="2992299" y="321"/>
        <a:ext cx="2289911" cy="1373946"/>
      </dsp:txXfrm>
    </dsp:sp>
    <dsp:sp modelId="{A7735BC8-E7A3-4C37-B680-1D1CF74E038F}">
      <dsp:nvSpPr>
        <dsp:cNvPr id="0" name=""/>
        <dsp:cNvSpPr/>
      </dsp:nvSpPr>
      <dsp:spPr>
        <a:xfrm>
          <a:off x="5511202" y="321"/>
          <a:ext cx="2289911" cy="1373946"/>
        </a:xfrm>
        <a:prstGeom prst="rect">
          <a:avLst/>
        </a:prstGeom>
        <a:blipFill>
          <a:blip xmlns:r="http://schemas.openxmlformats.org/officeDocument/2006/relationships" r:embed="rId1">
            <a:duotone>
              <a:schemeClr val="accent4">
                <a:hueOff val="1323391"/>
                <a:satOff val="1217"/>
                <a:lumOff val="1765"/>
                <a:alphaOff val="0"/>
                <a:shade val="88000"/>
                <a:lumMod val="88000"/>
              </a:schemeClr>
              <a:schemeClr val="accent4">
                <a:hueOff val="1323391"/>
                <a:satOff val="1217"/>
                <a:lumOff val="1765"/>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Fleet Electrification</a:t>
          </a:r>
          <a:endParaRPr lang="en-US" sz="1800" kern="1200">
            <a:effectLst>
              <a:outerShdw blurRad="38100" dist="38100" dir="2700000" algn="tl">
                <a:srgbClr val="000000">
                  <a:alpha val="43137"/>
                </a:srgbClr>
              </a:outerShdw>
            </a:effectLst>
          </a:endParaRPr>
        </a:p>
      </dsp:txBody>
      <dsp:txXfrm>
        <a:off x="5511202" y="321"/>
        <a:ext cx="2289911" cy="1373946"/>
      </dsp:txXfrm>
    </dsp:sp>
    <dsp:sp modelId="{60ACBE5C-FA75-4730-8680-8A6487FECB9A}">
      <dsp:nvSpPr>
        <dsp:cNvPr id="0" name=""/>
        <dsp:cNvSpPr/>
      </dsp:nvSpPr>
      <dsp:spPr>
        <a:xfrm>
          <a:off x="8030104" y="321"/>
          <a:ext cx="2289911" cy="1373946"/>
        </a:xfrm>
        <a:prstGeom prst="rect">
          <a:avLst/>
        </a:prstGeom>
        <a:blipFill>
          <a:blip xmlns:r="http://schemas.openxmlformats.org/officeDocument/2006/relationships" r:embed="rId1">
            <a:duotone>
              <a:schemeClr val="accent4">
                <a:hueOff val="1985087"/>
                <a:satOff val="1825"/>
                <a:lumOff val="2647"/>
                <a:alphaOff val="0"/>
                <a:shade val="88000"/>
                <a:lumMod val="88000"/>
              </a:schemeClr>
              <a:schemeClr val="accent4">
                <a:hueOff val="1985087"/>
                <a:satOff val="1825"/>
                <a:lumOff val="2647"/>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Net Zero Implementation </a:t>
          </a:r>
          <a:endParaRPr lang="en-US" sz="1800" kern="1200">
            <a:effectLst>
              <a:outerShdw blurRad="38100" dist="38100" dir="2700000" algn="tl">
                <a:srgbClr val="000000">
                  <a:alpha val="43137"/>
                </a:srgbClr>
              </a:outerShdw>
            </a:effectLst>
          </a:endParaRPr>
        </a:p>
      </dsp:txBody>
      <dsp:txXfrm>
        <a:off x="8030104" y="321"/>
        <a:ext cx="2289911" cy="1373946"/>
      </dsp:txXfrm>
    </dsp:sp>
    <dsp:sp modelId="{E367ECFB-5111-478C-AD2F-6CF6BC11C463}">
      <dsp:nvSpPr>
        <dsp:cNvPr id="0" name=""/>
        <dsp:cNvSpPr/>
      </dsp:nvSpPr>
      <dsp:spPr>
        <a:xfrm>
          <a:off x="473397" y="1603259"/>
          <a:ext cx="2289911" cy="1373946"/>
        </a:xfrm>
        <a:prstGeom prst="rect">
          <a:avLst/>
        </a:prstGeom>
        <a:blipFill>
          <a:blip xmlns:r="http://schemas.openxmlformats.org/officeDocument/2006/relationships" r:embed="rId1">
            <a:duotone>
              <a:schemeClr val="accent4">
                <a:hueOff val="2646782"/>
                <a:satOff val="2433"/>
                <a:lumOff val="3530"/>
                <a:alphaOff val="0"/>
                <a:shade val="88000"/>
                <a:lumMod val="88000"/>
              </a:schemeClr>
              <a:schemeClr val="accent4">
                <a:hueOff val="2646782"/>
                <a:satOff val="2433"/>
                <a:lumOff val="353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Municipal Vulnerability Preparedness </a:t>
          </a:r>
          <a:endParaRPr lang="en-US" sz="1800" kern="1200">
            <a:effectLst>
              <a:outerShdw blurRad="38100" dist="38100" dir="2700000" algn="tl">
                <a:srgbClr val="000000">
                  <a:alpha val="43137"/>
                </a:srgbClr>
              </a:outerShdw>
            </a:effectLst>
          </a:endParaRPr>
        </a:p>
      </dsp:txBody>
      <dsp:txXfrm>
        <a:off x="473397" y="1603259"/>
        <a:ext cx="2289911" cy="1373946"/>
      </dsp:txXfrm>
    </dsp:sp>
    <dsp:sp modelId="{2F55A91D-5675-4338-A32C-E5EEEF3CA713}">
      <dsp:nvSpPr>
        <dsp:cNvPr id="0" name=""/>
        <dsp:cNvSpPr/>
      </dsp:nvSpPr>
      <dsp:spPr>
        <a:xfrm>
          <a:off x="2992299" y="1603259"/>
          <a:ext cx="2289911" cy="1373946"/>
        </a:xfrm>
        <a:prstGeom prst="rect">
          <a:avLst/>
        </a:prstGeom>
        <a:blipFill>
          <a:blip xmlns:r="http://schemas.openxmlformats.org/officeDocument/2006/relationships" r:embed="rId1">
            <a:duotone>
              <a:schemeClr val="accent4">
                <a:hueOff val="3308478"/>
                <a:satOff val="3042"/>
                <a:lumOff val="4412"/>
                <a:alphaOff val="0"/>
                <a:shade val="88000"/>
                <a:lumMod val="88000"/>
              </a:schemeClr>
              <a:schemeClr val="accent4">
                <a:hueOff val="3308478"/>
                <a:satOff val="3042"/>
                <a:lumOff val="4412"/>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Age and Dementia-Friendly Community Designation planning </a:t>
          </a:r>
          <a:endParaRPr lang="en-US" sz="1800" kern="1200">
            <a:effectLst>
              <a:outerShdw blurRad="38100" dist="38100" dir="2700000" algn="tl">
                <a:srgbClr val="000000">
                  <a:alpha val="43137"/>
                </a:srgbClr>
              </a:outerShdw>
            </a:effectLst>
          </a:endParaRPr>
        </a:p>
      </dsp:txBody>
      <dsp:txXfrm>
        <a:off x="2992299" y="1603259"/>
        <a:ext cx="2289911" cy="1373946"/>
      </dsp:txXfrm>
    </dsp:sp>
    <dsp:sp modelId="{4FE215A5-A242-4A9B-A8B5-E712CFE6DF80}">
      <dsp:nvSpPr>
        <dsp:cNvPr id="0" name=""/>
        <dsp:cNvSpPr/>
      </dsp:nvSpPr>
      <dsp:spPr>
        <a:xfrm>
          <a:off x="5511202" y="1603259"/>
          <a:ext cx="2289911" cy="1373946"/>
        </a:xfrm>
        <a:prstGeom prst="rect">
          <a:avLst/>
        </a:prstGeom>
        <a:blipFill>
          <a:blip xmlns:r="http://schemas.openxmlformats.org/officeDocument/2006/relationships" r:embed="rId1">
            <a:duotone>
              <a:schemeClr val="accent4">
                <a:hueOff val="3970173"/>
                <a:satOff val="3650"/>
                <a:lumOff val="5294"/>
                <a:alphaOff val="0"/>
                <a:shade val="88000"/>
                <a:lumMod val="88000"/>
              </a:schemeClr>
              <a:schemeClr val="accent4">
                <a:hueOff val="3970173"/>
                <a:satOff val="3650"/>
                <a:lumOff val="5294"/>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Housing Production Plan </a:t>
          </a:r>
          <a:endParaRPr lang="en-US" sz="1800" kern="1200">
            <a:effectLst>
              <a:outerShdw blurRad="38100" dist="38100" dir="2700000" algn="tl">
                <a:srgbClr val="000000">
                  <a:alpha val="43137"/>
                </a:srgbClr>
              </a:outerShdw>
            </a:effectLst>
          </a:endParaRPr>
        </a:p>
      </dsp:txBody>
      <dsp:txXfrm>
        <a:off x="5511202" y="1603259"/>
        <a:ext cx="2289911" cy="1373946"/>
      </dsp:txXfrm>
    </dsp:sp>
    <dsp:sp modelId="{2B5C7887-9D52-4835-B7B4-E8DE35F275A3}">
      <dsp:nvSpPr>
        <dsp:cNvPr id="0" name=""/>
        <dsp:cNvSpPr/>
      </dsp:nvSpPr>
      <dsp:spPr>
        <a:xfrm>
          <a:off x="8030104" y="1603259"/>
          <a:ext cx="2289911" cy="1373946"/>
        </a:xfrm>
        <a:prstGeom prst="rect">
          <a:avLst/>
        </a:prstGeom>
        <a:blipFill>
          <a:blip xmlns:r="http://schemas.openxmlformats.org/officeDocument/2006/relationships" r:embed="rId1">
            <a:duotone>
              <a:schemeClr val="accent4">
                <a:hueOff val="4631869"/>
                <a:satOff val="4259"/>
                <a:lumOff val="6177"/>
                <a:alphaOff val="0"/>
                <a:shade val="88000"/>
                <a:lumMod val="88000"/>
              </a:schemeClr>
              <a:schemeClr val="accent4">
                <a:hueOff val="4631869"/>
                <a:satOff val="4259"/>
                <a:lumOff val="6177"/>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Open Space Plan </a:t>
          </a:r>
          <a:endParaRPr lang="en-US" sz="1800" kern="1200">
            <a:effectLst>
              <a:outerShdw blurRad="38100" dist="38100" dir="2700000" algn="tl">
                <a:srgbClr val="000000">
                  <a:alpha val="43137"/>
                </a:srgbClr>
              </a:outerShdw>
            </a:effectLst>
          </a:endParaRPr>
        </a:p>
      </dsp:txBody>
      <dsp:txXfrm>
        <a:off x="8030104" y="1603259"/>
        <a:ext cx="2289911" cy="1373946"/>
      </dsp:txXfrm>
    </dsp:sp>
    <dsp:sp modelId="{03843453-2303-4FBA-99FE-2F2458BE8428}">
      <dsp:nvSpPr>
        <dsp:cNvPr id="0" name=""/>
        <dsp:cNvSpPr/>
      </dsp:nvSpPr>
      <dsp:spPr>
        <a:xfrm>
          <a:off x="4251750" y="3206196"/>
          <a:ext cx="2289911" cy="1373946"/>
        </a:xfrm>
        <a:prstGeom prst="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0" kern="1200">
              <a:effectLst>
                <a:outerShdw blurRad="38100" dist="38100" dir="2700000" algn="tl">
                  <a:srgbClr val="000000">
                    <a:alpha val="43137"/>
                  </a:srgbClr>
                </a:outerShdw>
              </a:effectLst>
            </a:rPr>
            <a:t>Public Safety Building Project planning </a:t>
          </a:r>
          <a:endParaRPr lang="en-US" sz="1800" kern="1200">
            <a:effectLst>
              <a:outerShdw blurRad="38100" dist="38100" dir="2700000" algn="tl">
                <a:srgbClr val="000000">
                  <a:alpha val="43137"/>
                </a:srgbClr>
              </a:outerShdw>
            </a:effectLst>
          </a:endParaRPr>
        </a:p>
      </dsp:txBody>
      <dsp:txXfrm>
        <a:off x="4251750" y="3206196"/>
        <a:ext cx="2289911" cy="137394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4285-114C-400F-800A-3A6966EC307D}"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54E85-C70F-49FB-97FF-790CA9AA38E0}" type="slidenum">
              <a:rPr lang="en-US" smtClean="0"/>
              <a:t>‹#›</a:t>
            </a:fld>
            <a:endParaRPr lang="en-US"/>
          </a:p>
        </p:txBody>
      </p:sp>
    </p:spTree>
    <p:extLst>
      <p:ext uri="{BB962C8B-B14F-4D97-AF65-F5344CB8AC3E}">
        <p14:creationId xmlns:p14="http://schemas.microsoft.com/office/powerpoint/2010/main" val="199741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554E85-C70F-49FB-97FF-790CA9AA38E0}" type="slidenum">
              <a:rPr lang="en-US" smtClean="0"/>
              <a:t>20</a:t>
            </a:fld>
            <a:endParaRPr lang="en-US"/>
          </a:p>
        </p:txBody>
      </p:sp>
    </p:spTree>
    <p:extLst>
      <p:ext uri="{BB962C8B-B14F-4D97-AF65-F5344CB8AC3E}">
        <p14:creationId xmlns:p14="http://schemas.microsoft.com/office/powerpoint/2010/main" val="263082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554E85-C70F-49FB-97FF-790CA9AA38E0}" type="slidenum">
              <a:rPr lang="en-US" smtClean="0"/>
              <a:t>22</a:t>
            </a:fld>
            <a:endParaRPr lang="en-US"/>
          </a:p>
        </p:txBody>
      </p:sp>
    </p:spTree>
    <p:extLst>
      <p:ext uri="{BB962C8B-B14F-4D97-AF65-F5344CB8AC3E}">
        <p14:creationId xmlns:p14="http://schemas.microsoft.com/office/powerpoint/2010/main" val="394582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554E85-C70F-49FB-97FF-790CA9AA38E0}" type="slidenum">
              <a:rPr lang="en-US" smtClean="0"/>
              <a:t>23</a:t>
            </a:fld>
            <a:endParaRPr lang="en-US"/>
          </a:p>
        </p:txBody>
      </p:sp>
    </p:spTree>
    <p:extLst>
      <p:ext uri="{BB962C8B-B14F-4D97-AF65-F5344CB8AC3E}">
        <p14:creationId xmlns:p14="http://schemas.microsoft.com/office/powerpoint/2010/main" val="124177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22222"/>
                </a:solidFill>
                <a:effectLst/>
                <a:latin typeface="Open Sans" panose="020B0606030504020204" pitchFamily="34" charset="0"/>
              </a:rPr>
              <a:t>“Melrose has consistently taken a lead when it comes to combatting greenhouse gas emissions, protecting our natural resources, ensuring sustainable practices, and promoting energy efficiency. Since 2009, Melrose has adopted more than 450 solar rooftops and seen a 25% reduction in emissions because of our fuel-efficient vehicle policy, and more. I am proud of what Melrose has accomplished, but there are broader, bolder steps to take. I look forward to working with the community, my colleagues, and local and state entities to complete this important work.” </a:t>
            </a:r>
            <a:endParaRPr lang="en-US"/>
          </a:p>
        </p:txBody>
      </p:sp>
      <p:sp>
        <p:nvSpPr>
          <p:cNvPr id="4" name="Slide Number Placeholder 3"/>
          <p:cNvSpPr>
            <a:spLocks noGrp="1"/>
          </p:cNvSpPr>
          <p:nvPr>
            <p:ph type="sldNum" sz="quarter" idx="5"/>
          </p:nvPr>
        </p:nvSpPr>
        <p:spPr/>
        <p:txBody>
          <a:bodyPr/>
          <a:lstStyle/>
          <a:p>
            <a:fld id="{AE554E85-C70F-49FB-97FF-790CA9AA38E0}" type="slidenum">
              <a:rPr lang="en-US" smtClean="0"/>
              <a:t>43</a:t>
            </a:fld>
            <a:endParaRPr lang="en-US"/>
          </a:p>
        </p:txBody>
      </p:sp>
    </p:spTree>
    <p:extLst>
      <p:ext uri="{BB962C8B-B14F-4D97-AF65-F5344CB8AC3E}">
        <p14:creationId xmlns:p14="http://schemas.microsoft.com/office/powerpoint/2010/main" val="2645976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8F72BA41-EC5B-4197-BCC8-0FD2E523CD7A}" type="datetimeFigureOut">
              <a:rPr lang="en-US" smtClean="0"/>
              <a:t>3/1/2023</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BE15108C-154A-4A5A-9C05-91A49A422BA7}"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03713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2529968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4292330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791819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410016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72BA41-EC5B-4197-BCC8-0FD2E523CD7A}" type="datetimeFigureOut">
              <a:rPr lang="en-US" smtClean="0"/>
              <a:pPr/>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3177685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F72BA41-EC5B-4197-BCC8-0FD2E523CD7A}" type="datetimeFigureOut">
              <a:rPr lang="en-US" smtClean="0"/>
              <a:pPr/>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1688496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72BA41-EC5B-4197-BCC8-0FD2E523CD7A}"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2453323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72BA41-EC5B-4197-BCC8-0FD2E523CD7A}"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2832768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3/1/2023</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72900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72BA41-EC5B-4197-BCC8-0FD2E523CD7A}" type="datetimeFigureOut">
              <a:rPr lang="en-US" smtClean="0"/>
              <a:pPr/>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272367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72BA41-EC5B-4197-BCC8-0FD2E523CD7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21803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72BA41-EC5B-4197-BCC8-0FD2E523CD7A}"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293802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72BA41-EC5B-4197-BCC8-0FD2E523CD7A}" type="datetimeFigureOut">
              <a:rPr lang="en-US" smtClean="0"/>
              <a:pPr/>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75569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72BA41-EC5B-4197-BCC8-0FD2E523CD7A}"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338640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2BA41-EC5B-4197-BCC8-0FD2E523CD7A}" type="datetimeFigureOut">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9387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pPr/>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pPr/>
              <a:t>‹#›</a:t>
            </a:fld>
            <a:endParaRPr lang="en-US"/>
          </a:p>
        </p:txBody>
      </p:sp>
    </p:spTree>
    <p:extLst>
      <p:ext uri="{BB962C8B-B14F-4D97-AF65-F5344CB8AC3E}">
        <p14:creationId xmlns:p14="http://schemas.microsoft.com/office/powerpoint/2010/main" val="315166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72BA41-EC5B-4197-BCC8-0FD2E523CD7A}"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539403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8F72BA41-EC5B-4197-BCC8-0FD2E523CD7A}" type="datetimeFigureOut">
              <a:rPr lang="en-US" smtClean="0"/>
              <a:pPr/>
              <a:t>3/1/2023</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BE15108C-154A-4A5A-9C05-91A49A422BA7}" type="slidenum">
              <a:rPr lang="en-US" smtClean="0"/>
              <a:pPr/>
              <a:t>‹#›</a:t>
            </a:fld>
            <a:endParaRPr lang="en-US"/>
          </a:p>
        </p:txBody>
      </p:sp>
    </p:spTree>
    <p:extLst>
      <p:ext uri="{BB962C8B-B14F-4D97-AF65-F5344CB8AC3E}">
        <p14:creationId xmlns:p14="http://schemas.microsoft.com/office/powerpoint/2010/main" val="38428601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jpeg"/><Relationship Id="rId7" Type="http://schemas.openxmlformats.org/officeDocument/2006/relationships/diagramColors" Target="../diagrams/colors7.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hyperlink" Target="http://www.melrosepsb.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70.sv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2.sv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3DB4-2598-E185-9BB5-6A19E148658C}"/>
              </a:ext>
            </a:extLst>
          </p:cNvPr>
          <p:cNvSpPr>
            <a:spLocks noGrp="1"/>
          </p:cNvSpPr>
          <p:nvPr>
            <p:ph type="ctrTitle"/>
          </p:nvPr>
        </p:nvSpPr>
        <p:spPr>
          <a:xfrm rot="21420000">
            <a:off x="562263" y="655592"/>
            <a:ext cx="5428489" cy="3278684"/>
          </a:xfrm>
        </p:spPr>
        <p:txBody>
          <a:bodyPr>
            <a:normAutofit/>
          </a:bodyPr>
          <a:lstStyle/>
          <a:p>
            <a:r>
              <a:rPr lang="en-US"/>
              <a:t>State of the City</a:t>
            </a:r>
          </a:p>
        </p:txBody>
      </p:sp>
      <p:sp>
        <p:nvSpPr>
          <p:cNvPr id="3" name="Subtitle 2">
            <a:extLst>
              <a:ext uri="{FF2B5EF4-FFF2-40B4-BE49-F238E27FC236}">
                <a16:creationId xmlns:a16="http://schemas.microsoft.com/office/drawing/2014/main" id="{9155A6D5-6CA8-8BE1-AD7D-BC463C6BBFAB}"/>
              </a:ext>
            </a:extLst>
          </p:cNvPr>
          <p:cNvSpPr>
            <a:spLocks noGrp="1"/>
          </p:cNvSpPr>
          <p:nvPr>
            <p:ph type="subTitle" idx="1"/>
          </p:nvPr>
        </p:nvSpPr>
        <p:spPr>
          <a:xfrm rot="21420000">
            <a:off x="666685" y="3933534"/>
            <a:ext cx="5424749" cy="621792"/>
          </a:xfrm>
        </p:spPr>
        <p:txBody>
          <a:bodyPr>
            <a:normAutofit/>
          </a:bodyPr>
          <a:lstStyle/>
          <a:p>
            <a:pPr>
              <a:lnSpc>
                <a:spcPct val="110000"/>
              </a:lnSpc>
            </a:pPr>
            <a:r>
              <a:rPr lang="en-US" sz="1500"/>
              <a:t>Mayor Brodeur</a:t>
            </a:r>
            <a:br>
              <a:rPr lang="en-US" sz="1500"/>
            </a:br>
            <a:r>
              <a:rPr lang="en-US" sz="1500"/>
              <a:t>February 27, 2023</a:t>
            </a:r>
          </a:p>
        </p:txBody>
      </p:sp>
      <p:pic>
        <p:nvPicPr>
          <p:cNvPr id="7" name="Graphic 6" descr="City">
            <a:extLst>
              <a:ext uri="{FF2B5EF4-FFF2-40B4-BE49-F238E27FC236}">
                <a16:creationId xmlns:a16="http://schemas.microsoft.com/office/drawing/2014/main" id="{67B93B98-1DD9-DC4A-5206-291FCFF7C6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420000">
            <a:off x="6635077" y="373505"/>
            <a:ext cx="3813745" cy="3813745"/>
          </a:xfrm>
          <a:prstGeom prst="rect">
            <a:avLst/>
          </a:prstGeom>
        </p:spPr>
      </p:pic>
    </p:spTree>
    <p:extLst>
      <p:ext uri="{BB962C8B-B14F-4D97-AF65-F5344CB8AC3E}">
        <p14:creationId xmlns:p14="http://schemas.microsoft.com/office/powerpoint/2010/main" val="4181720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38"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0"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2"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206A8D2-8C40-71D6-CE0C-5A3C697658C4}"/>
              </a:ext>
            </a:extLst>
          </p:cNvPr>
          <p:cNvSpPr>
            <a:spLocks noGrp="1"/>
          </p:cNvSpPr>
          <p:nvPr>
            <p:ph type="title"/>
          </p:nvPr>
        </p:nvSpPr>
        <p:spPr>
          <a:xfrm rot="21420000">
            <a:off x="562263" y="655592"/>
            <a:ext cx="5428489" cy="3278684"/>
          </a:xfrm>
        </p:spPr>
        <p:txBody>
          <a:bodyPr vert="horz" lIns="91440" tIns="45720" rIns="91440" bIns="45720" rtlCol="0" anchor="b">
            <a:normAutofit/>
          </a:bodyPr>
          <a:lstStyle/>
          <a:p>
            <a:pPr algn="r"/>
            <a:r>
              <a:rPr lang="en-US" sz="5000"/>
              <a:t>In 2022, We focused on Community Health &amp; Wellness</a:t>
            </a:r>
          </a:p>
        </p:txBody>
      </p:sp>
      <p:pic>
        <p:nvPicPr>
          <p:cNvPr id="31" name="Graphic 30" descr="Health">
            <a:extLst>
              <a:ext uri="{FF2B5EF4-FFF2-40B4-BE49-F238E27FC236}">
                <a16:creationId xmlns:a16="http://schemas.microsoft.com/office/drawing/2014/main" id="{CCE2EDD5-A277-21C1-5A0F-93733AF276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420000">
            <a:off x="6635077" y="373505"/>
            <a:ext cx="3813745" cy="3813745"/>
          </a:xfrm>
          <a:prstGeom prst="rect">
            <a:avLst/>
          </a:prstGeom>
        </p:spPr>
      </p:pic>
    </p:spTree>
    <p:extLst>
      <p:ext uri="{BB962C8B-B14F-4D97-AF65-F5344CB8AC3E}">
        <p14:creationId xmlns:p14="http://schemas.microsoft.com/office/powerpoint/2010/main" val="13291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08AC-1A8C-0398-9B0A-128588D3838E}"/>
              </a:ext>
            </a:extLst>
          </p:cNvPr>
          <p:cNvSpPr>
            <a:spLocks noGrp="1"/>
          </p:cNvSpPr>
          <p:nvPr>
            <p:ph type="title"/>
          </p:nvPr>
        </p:nvSpPr>
        <p:spPr>
          <a:xfrm>
            <a:off x="358542" y="267953"/>
            <a:ext cx="10396882" cy="1158140"/>
          </a:xfrm>
        </p:spPr>
        <p:txBody>
          <a:bodyPr>
            <a:normAutofit/>
          </a:bodyPr>
          <a:lstStyle/>
          <a:p>
            <a:r>
              <a:rPr lang="en-US" sz="4400"/>
              <a:t>We met social service needs</a:t>
            </a:r>
          </a:p>
        </p:txBody>
      </p:sp>
      <p:sp>
        <p:nvSpPr>
          <p:cNvPr id="4" name="Content Placeholder 3">
            <a:extLst>
              <a:ext uri="{FF2B5EF4-FFF2-40B4-BE49-F238E27FC236}">
                <a16:creationId xmlns:a16="http://schemas.microsoft.com/office/drawing/2014/main" id="{B83E3D29-8897-9C67-20FB-7DFFBCF7FD5D}"/>
              </a:ext>
            </a:extLst>
          </p:cNvPr>
          <p:cNvSpPr>
            <a:spLocks noGrp="1"/>
          </p:cNvSpPr>
          <p:nvPr>
            <p:ph sz="quarter" idx="14"/>
          </p:nvPr>
        </p:nvSpPr>
        <p:spPr>
          <a:xfrm>
            <a:off x="7146757" y="1092557"/>
            <a:ext cx="4359441" cy="4515611"/>
          </a:xfrm>
        </p:spPr>
        <p:txBody>
          <a:bodyPr>
            <a:normAutofit/>
          </a:bodyPr>
          <a:lstStyle/>
          <a:p>
            <a:pPr marL="57150" indent="0">
              <a:lnSpc>
                <a:spcPct val="110000"/>
              </a:lnSpc>
              <a:buNone/>
            </a:pPr>
            <a:r>
              <a:rPr lang="en-US" sz="2000">
                <a:solidFill>
                  <a:srgbClr val="FF0000"/>
                </a:solidFill>
              </a:rPr>
              <a:t>171 RESIDENTS </a:t>
            </a:r>
            <a:r>
              <a:rPr lang="en-US" sz="2000"/>
              <a:t>RECEIVED I</a:t>
            </a:r>
            <a:r>
              <a:rPr lang="en-US" sz="2000" u="none" strike="noStrike"/>
              <a:t>NFORMATION </a:t>
            </a:r>
            <a:r>
              <a:rPr lang="en-US" sz="2000"/>
              <a:t>AND </a:t>
            </a:r>
            <a:r>
              <a:rPr lang="en-US" sz="2000" u="none" strike="noStrike"/>
              <a:t>CONSULTATION ON BEST FITTING SERVICES</a:t>
            </a:r>
            <a:br>
              <a:rPr lang="en-US" sz="2000" b="1" i="1" u="none" strike="noStrike"/>
            </a:br>
            <a:endParaRPr lang="en-US" sz="2000" b="1" i="1"/>
          </a:p>
          <a:p>
            <a:pPr marL="57150" indent="0">
              <a:lnSpc>
                <a:spcPct val="110000"/>
              </a:lnSpc>
              <a:buNone/>
            </a:pPr>
            <a:r>
              <a:rPr lang="en-US" sz="2000" i="0" u="none" strike="noStrike">
                <a:solidFill>
                  <a:srgbClr val="FF0000"/>
                </a:solidFill>
              </a:rPr>
              <a:t>105</a:t>
            </a:r>
            <a:r>
              <a:rPr lang="en-US" sz="2000">
                <a:solidFill>
                  <a:srgbClr val="FF0000"/>
                </a:solidFill>
              </a:rPr>
              <a:t> RESIDENTS </a:t>
            </a:r>
            <a:r>
              <a:rPr lang="en-US" sz="2000"/>
              <a:t>RECEIVED I</a:t>
            </a:r>
            <a:r>
              <a:rPr lang="en-US" sz="2000" u="none" strike="noStrike"/>
              <a:t>N-DEPTH RECURRENT SUPPORT IN ACCESSING/NAVIGATING SOCIAL &amp; MENTAL HEALTH SERVICES</a:t>
            </a:r>
            <a:br>
              <a:rPr lang="en-US" sz="2000" i="1" u="none" strike="noStrike"/>
            </a:br>
            <a:endParaRPr lang="en-US" sz="2000" i="1" u="none" strike="noStrike"/>
          </a:p>
          <a:p>
            <a:pPr marL="57150" indent="0">
              <a:lnSpc>
                <a:spcPct val="110000"/>
              </a:lnSpc>
              <a:buNone/>
            </a:pPr>
            <a:r>
              <a:rPr lang="en-US" sz="2000" i="0" u="none" strike="noStrike">
                <a:solidFill>
                  <a:srgbClr val="FF0000"/>
                </a:solidFill>
              </a:rPr>
              <a:t>126 RESIDENTS </a:t>
            </a:r>
            <a:r>
              <a:rPr lang="en-US" sz="2000" i="0" u="none" strike="noStrike"/>
              <a:t>RECEIVED </a:t>
            </a:r>
            <a:r>
              <a:rPr lang="en-US" sz="2000"/>
              <a:t>COORDINATION OF INITIAL REFERRALS FOR SPECIFIC SERVICES</a:t>
            </a:r>
            <a:endParaRPr lang="en-US" sz="2000" u="none" strike="noStrike"/>
          </a:p>
          <a:p>
            <a:endParaRPr lang="en-US"/>
          </a:p>
        </p:txBody>
      </p:sp>
      <p:pic>
        <p:nvPicPr>
          <p:cNvPr id="5" name="Content Placeholder 4">
            <a:extLst>
              <a:ext uri="{FF2B5EF4-FFF2-40B4-BE49-F238E27FC236}">
                <a16:creationId xmlns:a16="http://schemas.microsoft.com/office/drawing/2014/main" id="{45374B8A-0766-0514-2481-4BB311C302E3}"/>
              </a:ext>
            </a:extLst>
          </p:cNvPr>
          <p:cNvPicPr>
            <a:picLocks noGrp="1" noChangeAspect="1"/>
          </p:cNvPicPr>
          <p:nvPr>
            <p:ph sz="quarter" idx="13"/>
          </p:nvPr>
        </p:nvPicPr>
        <p:blipFill rotWithShape="1">
          <a:blip r:embed="rId2"/>
          <a:srcRect t="8502" r="704"/>
          <a:stretch/>
        </p:blipFill>
        <p:spPr>
          <a:xfrm>
            <a:off x="71120" y="1503833"/>
            <a:ext cx="7075637" cy="3854383"/>
          </a:xfrm>
          <a:prstGeom prst="rect">
            <a:avLst/>
          </a:prstGeom>
        </p:spPr>
      </p:pic>
    </p:spTree>
    <p:extLst>
      <p:ext uri="{BB962C8B-B14F-4D97-AF65-F5344CB8AC3E}">
        <p14:creationId xmlns:p14="http://schemas.microsoft.com/office/powerpoint/2010/main" val="2738770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5"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6"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2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8"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3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useBgFill="1">
        <p:nvSpPr>
          <p:cNvPr id="31" name="Rectangle 20">
            <a:extLst>
              <a:ext uri="{FF2B5EF4-FFF2-40B4-BE49-F238E27FC236}">
                <a16:creationId xmlns:a16="http://schemas.microsoft.com/office/drawing/2014/main" id="{9EB9FA3F-CAB0-4533-9364-224CEC6F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a:extLst>
              <a:ext uri="{FF2B5EF4-FFF2-40B4-BE49-F238E27FC236}">
                <a16:creationId xmlns:a16="http://schemas.microsoft.com/office/drawing/2014/main" id="{42B0C1BF-5CB1-40DA-9A22-5452B5469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5" descr="A group of people holding papers&#10;&#10;Description automatically generated with medium confidence">
            <a:extLst>
              <a:ext uri="{FF2B5EF4-FFF2-40B4-BE49-F238E27FC236}">
                <a16:creationId xmlns:a16="http://schemas.microsoft.com/office/drawing/2014/main" id="{ACF7996A-4D98-4EF0-FB8B-4E1F44DD3E0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2909" b="2091"/>
          <a:stretch/>
        </p:blipFill>
        <p:spPr>
          <a:xfrm>
            <a:off x="1" y="-61482"/>
            <a:ext cx="12192000" cy="6917168"/>
          </a:xfrm>
          <a:prstGeom prst="rect">
            <a:avLst/>
          </a:prstGeom>
        </p:spPr>
      </p:pic>
      <p:sp>
        <p:nvSpPr>
          <p:cNvPr id="2" name="Title 1">
            <a:extLst>
              <a:ext uri="{FF2B5EF4-FFF2-40B4-BE49-F238E27FC236}">
                <a16:creationId xmlns:a16="http://schemas.microsoft.com/office/drawing/2014/main" id="{2C896909-FDC1-D509-1BE7-9547D8A28437}"/>
              </a:ext>
            </a:extLst>
          </p:cNvPr>
          <p:cNvSpPr>
            <a:spLocks noGrp="1"/>
          </p:cNvSpPr>
          <p:nvPr>
            <p:ph type="title"/>
          </p:nvPr>
        </p:nvSpPr>
        <p:spPr>
          <a:xfrm>
            <a:off x="4464802" y="-91325"/>
            <a:ext cx="7615337" cy="1640595"/>
          </a:xfrm>
        </p:spPr>
        <p:txBody>
          <a:bodyPr vert="horz" lIns="91440" tIns="45720" rIns="91440" bIns="45720" rtlCol="0" anchor="b">
            <a:normAutofit/>
          </a:bodyPr>
          <a:lstStyle/>
          <a:p>
            <a:pPr algn="ctr"/>
            <a:r>
              <a:rPr lang="en-US" sz="4600"/>
              <a:t>Youth &amp; adult mental Health first aid training</a:t>
            </a:r>
          </a:p>
        </p:txBody>
      </p:sp>
    </p:spTree>
    <p:extLst>
      <p:ext uri="{BB962C8B-B14F-4D97-AF65-F5344CB8AC3E}">
        <p14:creationId xmlns:p14="http://schemas.microsoft.com/office/powerpoint/2010/main" val="1165390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0" name="Group 59">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61" name="Rectangle 6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6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63" name="Rectangle 6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65" name="Picture 64">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7" name="Rectangle 66">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69" name="Rectangle 68">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text&#10;&#10;Description automatically generated">
            <a:extLst>
              <a:ext uri="{FF2B5EF4-FFF2-40B4-BE49-F238E27FC236}">
                <a16:creationId xmlns:a16="http://schemas.microsoft.com/office/drawing/2014/main" id="{46ACFB6D-3E20-7255-B28C-DA9CBF41A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600000">
            <a:off x="670734" y="150614"/>
            <a:ext cx="10422297" cy="5862542"/>
          </a:xfrm>
          <a:prstGeom prst="rect">
            <a:avLst/>
          </a:prstGeom>
        </p:spPr>
      </p:pic>
      <p:sp>
        <p:nvSpPr>
          <p:cNvPr id="71" name="Rectangle 70">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77"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Tree>
    <p:extLst>
      <p:ext uri="{BB962C8B-B14F-4D97-AF65-F5344CB8AC3E}">
        <p14:creationId xmlns:p14="http://schemas.microsoft.com/office/powerpoint/2010/main" val="220745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 name="Picture 3" descr="A hand writing on a blackboard&#10;&#10;Description automatically generated with medium confidence">
            <a:extLst>
              <a:ext uri="{FF2B5EF4-FFF2-40B4-BE49-F238E27FC236}">
                <a16:creationId xmlns:a16="http://schemas.microsoft.com/office/drawing/2014/main" id="{31A801B2-641E-4B38-7AE6-32202B02088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204121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7CD467D-37A9-7D81-D142-B7C15E739C38}"/>
              </a:ext>
            </a:extLst>
          </p:cNvPr>
          <p:cNvSpPr>
            <a:spLocks noGrp="1"/>
          </p:cNvSpPr>
          <p:nvPr>
            <p:ph type="body" sz="half" idx="2"/>
          </p:nvPr>
        </p:nvSpPr>
        <p:spPr>
          <a:xfrm>
            <a:off x="693642" y="770562"/>
            <a:ext cx="4126861" cy="5640398"/>
          </a:xfrm>
        </p:spPr>
        <p:txBody>
          <a:bodyPr>
            <a:normAutofit/>
          </a:bodyPr>
          <a:lstStyle/>
          <a:p>
            <a:pPr algn="l"/>
            <a:r>
              <a:rPr lang="en-US" sz="2800"/>
              <a:t>$3.3 Million </a:t>
            </a:r>
            <a:r>
              <a:rPr lang="en-US" sz="2800">
                <a:solidFill>
                  <a:schemeClr val="accent1"/>
                </a:solidFill>
              </a:rPr>
              <a:t>ARPA funds </a:t>
            </a:r>
            <a:r>
              <a:rPr lang="en-US" sz="2800"/>
              <a:t>allocated  to Schools budget stabilization AND infrastructure including:</a:t>
            </a:r>
          </a:p>
          <a:p>
            <a:pPr marL="342900" indent="-342900" algn="l">
              <a:buFont typeface="Arial" panose="020B0604020202020204" pitchFamily="34" charset="0"/>
              <a:buChar char="•"/>
            </a:pPr>
            <a:r>
              <a:rPr lang="en-US" sz="2400"/>
              <a:t>HS elevators</a:t>
            </a:r>
          </a:p>
          <a:p>
            <a:pPr marL="342900" indent="-342900" algn="l">
              <a:buFont typeface="Arial" panose="020B0604020202020204" pitchFamily="34" charset="0"/>
              <a:buChar char="•"/>
            </a:pPr>
            <a:r>
              <a:rPr lang="en-US" sz="2400"/>
              <a:t>Middle school Air conditioning</a:t>
            </a:r>
          </a:p>
          <a:p>
            <a:pPr marL="342900" indent="-342900" algn="l">
              <a:buFont typeface="Arial" panose="020B0604020202020204" pitchFamily="34" charset="0"/>
              <a:buChar char="•"/>
            </a:pPr>
            <a:r>
              <a:rPr lang="en-US" sz="2400"/>
              <a:t>Franklin school windows</a:t>
            </a:r>
          </a:p>
        </p:txBody>
      </p:sp>
      <p:graphicFrame>
        <p:nvGraphicFramePr>
          <p:cNvPr id="5" name="Content Placeholder 4">
            <a:extLst>
              <a:ext uri="{FF2B5EF4-FFF2-40B4-BE49-F238E27FC236}">
                <a16:creationId xmlns:a16="http://schemas.microsoft.com/office/drawing/2014/main" id="{87329F9B-4B5B-41B0-8947-2E02B62AB668}"/>
              </a:ext>
            </a:extLst>
          </p:cNvPr>
          <p:cNvGraphicFramePr>
            <a:graphicFrameLocks noGrp="1"/>
          </p:cNvGraphicFramePr>
          <p:nvPr>
            <p:ph sz="quarter" idx="13"/>
            <p:extLst>
              <p:ext uri="{D42A27DB-BD31-4B8C-83A1-F6EECF244321}">
                <p14:modId xmlns:p14="http://schemas.microsoft.com/office/powerpoint/2010/main" val="1299743947"/>
              </p:ext>
            </p:extLst>
          </p:nvPr>
        </p:nvGraphicFramePr>
        <p:xfrm>
          <a:off x="5342021" y="1001027"/>
          <a:ext cx="6730530" cy="522677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AA0B308-F34C-1D3E-9D97-6C56F281BB54}"/>
              </a:ext>
            </a:extLst>
          </p:cNvPr>
          <p:cNvSpPr txBox="1"/>
          <p:nvPr/>
        </p:nvSpPr>
        <p:spPr>
          <a:xfrm>
            <a:off x="6015822" y="3614416"/>
            <a:ext cx="1762397" cy="369332"/>
          </a:xfrm>
          <a:prstGeom prst="rect">
            <a:avLst/>
          </a:prstGeom>
          <a:noFill/>
        </p:spPr>
        <p:txBody>
          <a:bodyPr wrap="square" rtlCol="0">
            <a:spAutoFit/>
          </a:bodyPr>
          <a:lstStyle/>
          <a:p>
            <a:r>
              <a:rPr lang="en-US">
                <a:solidFill>
                  <a:schemeClr val="bg1"/>
                </a:solidFill>
              </a:rPr>
              <a:t>SCHOOLS (46%)</a:t>
            </a:r>
          </a:p>
        </p:txBody>
      </p:sp>
    </p:spTree>
    <p:extLst>
      <p:ext uri="{BB962C8B-B14F-4D97-AF65-F5344CB8AC3E}">
        <p14:creationId xmlns:p14="http://schemas.microsoft.com/office/powerpoint/2010/main" val="639660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2" name="Picture 1" descr="A picture containing grass, person, crowd&#10;&#10;Description automatically generated">
            <a:extLst>
              <a:ext uri="{FF2B5EF4-FFF2-40B4-BE49-F238E27FC236}">
                <a16:creationId xmlns:a16="http://schemas.microsoft.com/office/drawing/2014/main" id="{E012E389-EFBA-4727-6D3F-295C0E251DA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64800000">
            <a:off x="20" y="10"/>
            <a:ext cx="12191980" cy="6857990"/>
          </a:xfrm>
          <a:prstGeom prst="rect">
            <a:avLst/>
          </a:prstGeom>
        </p:spPr>
      </p:pic>
    </p:spTree>
    <p:extLst>
      <p:ext uri="{BB962C8B-B14F-4D97-AF65-F5344CB8AC3E}">
        <p14:creationId xmlns:p14="http://schemas.microsoft.com/office/powerpoint/2010/main" val="3609689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ollage of a person&#10;&#10;Description automatically generated with low confidence">
            <a:extLst>
              <a:ext uri="{FF2B5EF4-FFF2-40B4-BE49-F238E27FC236}">
                <a16:creationId xmlns:a16="http://schemas.microsoft.com/office/drawing/2014/main" id="{5B587B71-EFD9-D51B-07BE-A1EF641DB86A}"/>
              </a:ext>
            </a:extLst>
          </p:cNvPr>
          <p:cNvPicPr>
            <a:picLocks noChangeAspect="1"/>
          </p:cNvPicPr>
          <p:nvPr/>
        </p:nvPicPr>
        <p:blipFill rotWithShape="1">
          <a:blip r:embed="rId2">
            <a:extLst>
              <a:ext uri="{28A0092B-C50C-407E-A947-70E740481C1C}">
                <a14:useLocalDpi xmlns:a14="http://schemas.microsoft.com/office/drawing/2010/main" val="0"/>
              </a:ext>
            </a:extLst>
          </a:blip>
          <a:srcRect r="-2" b="-715"/>
          <a:stretch/>
        </p:blipFill>
        <p:spPr>
          <a:xfrm rot="43200000">
            <a:off x="198739" y="140894"/>
            <a:ext cx="5804105" cy="328810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21096153-477C-DDE9-14D1-B879341BA64C}"/>
              </a:ext>
            </a:extLst>
          </p:cNvPr>
          <p:cNvPicPr>
            <a:picLocks noChangeAspect="1"/>
          </p:cNvPicPr>
          <p:nvPr/>
        </p:nvPicPr>
        <p:blipFill rotWithShape="1">
          <a:blip r:embed="rId3">
            <a:extLst>
              <a:ext uri="{28A0092B-C50C-407E-A947-70E740481C1C}">
                <a14:useLocalDpi xmlns:a14="http://schemas.microsoft.com/office/drawing/2010/main" val="0"/>
              </a:ext>
            </a:extLst>
          </a:blip>
          <a:srcRect l="-14952" t="-607" r="-14856" b="1667"/>
          <a:stretch/>
        </p:blipFill>
        <p:spPr>
          <a:xfrm rot="64800000">
            <a:off x="114243" y="3650189"/>
            <a:ext cx="5797887" cy="3167428"/>
          </a:xfrm>
          <a:prstGeom prst="rect">
            <a:avLst/>
          </a:prstGeom>
        </p:spPr>
      </p:pic>
      <p:pic>
        <p:nvPicPr>
          <p:cNvPr id="4" name="Picture 3" descr="A red and white logo&#10;&#10;Description automatically generated with low confidence">
            <a:extLst>
              <a:ext uri="{FF2B5EF4-FFF2-40B4-BE49-F238E27FC236}">
                <a16:creationId xmlns:a16="http://schemas.microsoft.com/office/drawing/2014/main" id="{B08D840D-5C98-0495-0B90-62FC773CE861}"/>
              </a:ext>
            </a:extLst>
          </p:cNvPr>
          <p:cNvPicPr>
            <a:picLocks noChangeAspect="1"/>
          </p:cNvPicPr>
          <p:nvPr/>
        </p:nvPicPr>
        <p:blipFill rotWithShape="1">
          <a:blip r:embed="rId4">
            <a:extLst>
              <a:ext uri="{28A0092B-C50C-407E-A947-70E740481C1C}">
                <a14:useLocalDpi xmlns:a14="http://schemas.microsoft.com/office/drawing/2010/main" val="0"/>
              </a:ext>
            </a:extLst>
          </a:blip>
          <a:srcRect l="3038" t="-1473" r="7535" b="1473"/>
          <a:stretch/>
        </p:blipFill>
        <p:spPr>
          <a:xfrm rot="43200000">
            <a:off x="6200059" y="99796"/>
            <a:ext cx="5804105" cy="2789948"/>
          </a:xfrm>
          <a:prstGeom prst="rect">
            <a:avLst/>
          </a:prstGeom>
        </p:spPr>
      </p:pic>
      <p:pic>
        <p:nvPicPr>
          <p:cNvPr id="5" name="Picture 4" descr="A picture containing luggage, indoor, ceiling, suitcase&#10;&#10;Description automatically generated">
            <a:extLst>
              <a:ext uri="{FF2B5EF4-FFF2-40B4-BE49-F238E27FC236}">
                <a16:creationId xmlns:a16="http://schemas.microsoft.com/office/drawing/2014/main" id="{7867410A-1F8E-B14B-7BED-C18FA5D60592}"/>
              </a:ext>
            </a:extLst>
          </p:cNvPr>
          <p:cNvPicPr>
            <a:picLocks noChangeAspect="1"/>
          </p:cNvPicPr>
          <p:nvPr/>
        </p:nvPicPr>
        <p:blipFill rotWithShape="1">
          <a:blip r:embed="rId5">
            <a:extLst>
              <a:ext uri="{28A0092B-C50C-407E-A947-70E740481C1C}">
                <a14:useLocalDpi xmlns:a14="http://schemas.microsoft.com/office/drawing/2010/main" val="0"/>
              </a:ext>
            </a:extLst>
          </a:blip>
          <a:srcRect l="3029" t="23651" b="2941"/>
          <a:stretch/>
        </p:blipFill>
        <p:spPr>
          <a:xfrm rot="64800000">
            <a:off x="6024849" y="3429000"/>
            <a:ext cx="5968413" cy="3388617"/>
          </a:xfrm>
          <a:prstGeom prst="rect">
            <a:avLst/>
          </a:prstGeom>
        </p:spPr>
      </p:pic>
    </p:spTree>
    <p:extLst>
      <p:ext uri="{BB962C8B-B14F-4D97-AF65-F5344CB8AC3E}">
        <p14:creationId xmlns:p14="http://schemas.microsoft.com/office/powerpoint/2010/main" val="4038228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9D2FF5-C78D-4D0F-A2C2-55D9A33B0A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1DABCD50-2A43-4A08-8C91-7149DE056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Freeform 9">
            <a:extLst>
              <a:ext uri="{FF2B5EF4-FFF2-40B4-BE49-F238E27FC236}">
                <a16:creationId xmlns:a16="http://schemas.microsoft.com/office/drawing/2014/main" id="{0B66C21B-84DF-40D9-824D-29F01DB17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5" name="Rectangle 14">
            <a:extLst>
              <a:ext uri="{FF2B5EF4-FFF2-40B4-BE49-F238E27FC236}">
                <a16:creationId xmlns:a16="http://schemas.microsoft.com/office/drawing/2014/main" id="{4607EC9A-1A49-428D-BC58-912B66DEC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2770D74-B92E-8B09-31B1-EFD4EEC4DE02}"/>
              </a:ext>
            </a:extLst>
          </p:cNvPr>
          <p:cNvSpPr>
            <a:spLocks noGrp="1"/>
          </p:cNvSpPr>
          <p:nvPr>
            <p:ph type="title"/>
          </p:nvPr>
        </p:nvSpPr>
        <p:spPr>
          <a:xfrm>
            <a:off x="685801" y="685800"/>
            <a:ext cx="4858965" cy="4846967"/>
          </a:xfrm>
        </p:spPr>
        <p:txBody>
          <a:bodyPr>
            <a:normAutofit/>
          </a:bodyPr>
          <a:lstStyle/>
          <a:p>
            <a:r>
              <a:rPr lang="en-US">
                <a:solidFill>
                  <a:srgbClr val="FFFFFF"/>
                </a:solidFill>
              </a:rPr>
              <a:t>In 2022 We supported older adults</a:t>
            </a:r>
          </a:p>
        </p:txBody>
      </p:sp>
      <p:graphicFrame>
        <p:nvGraphicFramePr>
          <p:cNvPr id="5" name="Content Placeholder 2">
            <a:extLst>
              <a:ext uri="{FF2B5EF4-FFF2-40B4-BE49-F238E27FC236}">
                <a16:creationId xmlns:a16="http://schemas.microsoft.com/office/drawing/2014/main" id="{81FB10BD-691D-EBB3-5013-1217F4C2AD58}"/>
              </a:ext>
            </a:extLst>
          </p:cNvPr>
          <p:cNvGraphicFramePr>
            <a:graphicFrameLocks noGrp="1"/>
          </p:cNvGraphicFramePr>
          <p:nvPr>
            <p:ph sz="quarter" idx="13"/>
            <p:extLst>
              <p:ext uri="{D42A27DB-BD31-4B8C-83A1-F6EECF244321}">
                <p14:modId xmlns:p14="http://schemas.microsoft.com/office/powerpoint/2010/main" val="2657219832"/>
              </p:ext>
            </p:extLst>
          </p:nvPr>
        </p:nvGraphicFramePr>
        <p:xfrm>
          <a:off x="6751638" y="685800"/>
          <a:ext cx="4549935" cy="48466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307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6" name="Group 115">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7" name="Rectangle 116">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18"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19" name="Rectangle 118">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useBgFill="1">
        <p:nvSpPr>
          <p:cNvPr id="121" name="Rectangle 12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6716C55C-E608-01AC-CAB4-5DF7ACB0C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9191" r="1" b="26318"/>
          <a:stretch/>
        </p:blipFill>
        <p:spPr>
          <a:xfrm rot="21480000">
            <a:off x="1137837" y="1003258"/>
            <a:ext cx="9916327" cy="4764396"/>
          </a:xfrm>
          <a:prstGeom prst="rect">
            <a:avLst/>
          </a:prstGeom>
        </p:spPr>
      </p:pic>
    </p:spTree>
    <p:extLst>
      <p:ext uri="{BB962C8B-B14F-4D97-AF65-F5344CB8AC3E}">
        <p14:creationId xmlns:p14="http://schemas.microsoft.com/office/powerpoint/2010/main" val="261349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itting in chairs&#10;&#10;Description automatically generated with medium confidence">
            <a:extLst>
              <a:ext uri="{FF2B5EF4-FFF2-40B4-BE49-F238E27FC236}">
                <a16:creationId xmlns:a16="http://schemas.microsoft.com/office/drawing/2014/main" id="{B215D279-98A4-F63C-641A-AE229BA71B2F}"/>
              </a:ext>
            </a:extLst>
          </p:cNvPr>
          <p:cNvPicPr>
            <a:picLocks noChangeAspect="1"/>
          </p:cNvPicPr>
          <p:nvPr/>
        </p:nvPicPr>
        <p:blipFill rotWithShape="1">
          <a:blip r:embed="rId2">
            <a:extLst>
              <a:ext uri="{28A0092B-C50C-407E-A947-70E740481C1C}">
                <a14:useLocalDpi xmlns:a14="http://schemas.microsoft.com/office/drawing/2010/main" val="0"/>
              </a:ext>
            </a:extLst>
          </a:blip>
          <a:srcRect r="6666"/>
          <a:stretch/>
        </p:blipFill>
        <p:spPr>
          <a:xfrm>
            <a:off x="20" y="10"/>
            <a:ext cx="12191980" cy="6857990"/>
          </a:xfrm>
          <a:prstGeom prst="rect">
            <a:avLst/>
          </a:prstGeom>
        </p:spPr>
      </p:pic>
    </p:spTree>
    <p:extLst>
      <p:ext uri="{BB962C8B-B14F-4D97-AF65-F5344CB8AC3E}">
        <p14:creationId xmlns:p14="http://schemas.microsoft.com/office/powerpoint/2010/main" val="2763371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9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9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9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0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useBgFill="1">
        <p:nvSpPr>
          <p:cNvPr id="102" name="Rectangle 101">
            <a:extLst>
              <a:ext uri="{FF2B5EF4-FFF2-40B4-BE49-F238E27FC236}">
                <a16:creationId xmlns:a16="http://schemas.microsoft.com/office/drawing/2014/main" id="{9EB9FA3F-CAB0-4533-9364-224CEC6F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5-Point Star 31">
            <a:extLst>
              <a:ext uri="{FF2B5EF4-FFF2-40B4-BE49-F238E27FC236}">
                <a16:creationId xmlns:a16="http://schemas.microsoft.com/office/drawing/2014/main" id="{42B0C1BF-5CB1-40DA-9A22-5452B5469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3" name="Picture 2" descr="A group of people posing for a photo&#10;&#10;Description automatically generated">
            <a:extLst>
              <a:ext uri="{FF2B5EF4-FFF2-40B4-BE49-F238E27FC236}">
                <a16:creationId xmlns:a16="http://schemas.microsoft.com/office/drawing/2014/main" id="{5AF25344-B4F3-273C-644A-23EE47DC1CAA}"/>
              </a:ext>
            </a:extLst>
          </p:cNvPr>
          <p:cNvPicPr>
            <a:picLocks noChangeAspect="1"/>
          </p:cNvPicPr>
          <p:nvPr/>
        </p:nvPicPr>
        <p:blipFill rotWithShape="1">
          <a:blip r:embed="rId5">
            <a:extLst>
              <a:ext uri="{28A0092B-C50C-407E-A947-70E740481C1C}">
                <a14:useLocalDpi xmlns:a14="http://schemas.microsoft.com/office/drawing/2010/main" val="0"/>
              </a:ext>
            </a:extLst>
          </a:blip>
          <a:srcRect l="9091" t="31818"/>
          <a:stretch/>
        </p:blipFill>
        <p:spPr>
          <a:xfrm>
            <a:off x="-15875" y="0"/>
            <a:ext cx="12191953" cy="6858000"/>
          </a:xfrm>
          <a:prstGeom prst="rect">
            <a:avLst/>
          </a:prstGeom>
        </p:spPr>
      </p:pic>
      <p:sp>
        <p:nvSpPr>
          <p:cNvPr id="2" name="TextBox 1">
            <a:extLst>
              <a:ext uri="{FF2B5EF4-FFF2-40B4-BE49-F238E27FC236}">
                <a16:creationId xmlns:a16="http://schemas.microsoft.com/office/drawing/2014/main" id="{B647A270-FC69-1F79-4C85-E0D208C62853}"/>
              </a:ext>
            </a:extLst>
          </p:cNvPr>
          <p:cNvSpPr txBox="1"/>
          <p:nvPr/>
        </p:nvSpPr>
        <p:spPr>
          <a:xfrm>
            <a:off x="-2086211" y="5403969"/>
            <a:ext cx="10805790" cy="1270279"/>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000" cap="all">
                <a:solidFill>
                  <a:schemeClr val="accent1"/>
                </a:solidFill>
                <a:latin typeface="+mj-lt"/>
                <a:ea typeface="+mj-ea"/>
                <a:cs typeface="+mj-cs"/>
              </a:rPr>
              <a:t>Dementia Friends training</a:t>
            </a:r>
          </a:p>
        </p:txBody>
      </p:sp>
    </p:spTree>
    <p:extLst>
      <p:ext uri="{BB962C8B-B14F-4D97-AF65-F5344CB8AC3E}">
        <p14:creationId xmlns:p14="http://schemas.microsoft.com/office/powerpoint/2010/main" val="1109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text, building&#10;&#10;Description automatically generated">
            <a:extLst>
              <a:ext uri="{FF2B5EF4-FFF2-40B4-BE49-F238E27FC236}">
                <a16:creationId xmlns:a16="http://schemas.microsoft.com/office/drawing/2014/main" id="{07F49EA9-D3F2-6A46-2EA4-8A62D61CC6E3}"/>
              </a:ext>
            </a:extLst>
          </p:cNvPr>
          <p:cNvPicPr>
            <a:picLocks noChangeAspect="1"/>
          </p:cNvPicPr>
          <p:nvPr/>
        </p:nvPicPr>
        <p:blipFill rotWithShape="1">
          <a:blip r:embed="rId3">
            <a:extLst>
              <a:ext uri="{28A0092B-C50C-407E-A947-70E740481C1C}">
                <a14:useLocalDpi xmlns:a14="http://schemas.microsoft.com/office/drawing/2010/main" val="0"/>
              </a:ext>
            </a:extLst>
          </a:blip>
          <a:srcRect t="5919" b="1868"/>
          <a:stretch/>
        </p:blipFill>
        <p:spPr>
          <a:xfrm>
            <a:off x="20" y="10"/>
            <a:ext cx="12191980" cy="6857990"/>
          </a:xfrm>
          <a:prstGeom prst="rect">
            <a:avLst/>
          </a:prstGeom>
        </p:spPr>
      </p:pic>
    </p:spTree>
    <p:extLst>
      <p:ext uri="{BB962C8B-B14F-4D97-AF65-F5344CB8AC3E}">
        <p14:creationId xmlns:p14="http://schemas.microsoft.com/office/powerpoint/2010/main" val="3837009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26" name="Rectangle 28">
            <a:extLst>
              <a:ext uri="{FF2B5EF4-FFF2-40B4-BE49-F238E27FC236}">
                <a16:creationId xmlns:a16="http://schemas.microsoft.com/office/drawing/2014/main" id="{C38E665F-010A-4CF3-9B64-5888D0D7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2AAEC1-E723-3FC6-72D0-1EC949EB96CE}"/>
              </a:ext>
            </a:extLst>
          </p:cNvPr>
          <p:cNvSpPr>
            <a:spLocks noGrp="1"/>
          </p:cNvSpPr>
          <p:nvPr>
            <p:ph type="title"/>
          </p:nvPr>
        </p:nvSpPr>
        <p:spPr>
          <a:xfrm>
            <a:off x="685800" y="685800"/>
            <a:ext cx="10792837" cy="1151965"/>
          </a:xfrm>
        </p:spPr>
        <p:txBody>
          <a:bodyPr>
            <a:normAutofit/>
          </a:bodyPr>
          <a:lstStyle/>
          <a:p>
            <a:r>
              <a:rPr lang="en-US" sz="3800"/>
              <a:t>In 2022 we worked to become a more inclusive community</a:t>
            </a:r>
          </a:p>
        </p:txBody>
      </p:sp>
      <p:graphicFrame>
        <p:nvGraphicFramePr>
          <p:cNvPr id="5" name="Content Placeholder 2">
            <a:extLst>
              <a:ext uri="{FF2B5EF4-FFF2-40B4-BE49-F238E27FC236}">
                <a16:creationId xmlns:a16="http://schemas.microsoft.com/office/drawing/2014/main" id="{F3A92ECF-B9CB-2985-F292-758AA3007C6E}"/>
              </a:ext>
            </a:extLst>
          </p:cNvPr>
          <p:cNvGraphicFramePr>
            <a:graphicFrameLocks noGrp="1"/>
          </p:cNvGraphicFramePr>
          <p:nvPr>
            <p:ph sz="quarter" idx="13"/>
            <p:extLst>
              <p:ext uri="{D42A27DB-BD31-4B8C-83A1-F6EECF244321}">
                <p14:modId xmlns:p14="http://schemas.microsoft.com/office/powerpoint/2010/main" val="3764166493"/>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2866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0"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62"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64"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66"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68"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883ADD4-FFAB-E2DB-EBFE-BA89FC69E4D1}"/>
              </a:ext>
            </a:extLst>
          </p:cNvPr>
          <p:cNvSpPr>
            <a:spLocks noGrp="1"/>
          </p:cNvSpPr>
          <p:nvPr>
            <p:ph type="title"/>
          </p:nvPr>
        </p:nvSpPr>
        <p:spPr>
          <a:xfrm rot="21420000">
            <a:off x="562263" y="655592"/>
            <a:ext cx="5428489" cy="3278684"/>
          </a:xfrm>
        </p:spPr>
        <p:txBody>
          <a:bodyPr vert="horz" lIns="91440" tIns="45720" rIns="91440" bIns="45720" rtlCol="0" anchor="b">
            <a:normAutofit/>
          </a:bodyPr>
          <a:lstStyle/>
          <a:p>
            <a:pPr algn="r"/>
            <a:r>
              <a:rPr lang="en-US" sz="5000"/>
              <a:t>In 2022 We supported our small businesses and non-profits</a:t>
            </a:r>
          </a:p>
        </p:txBody>
      </p:sp>
      <p:pic>
        <p:nvPicPr>
          <p:cNvPr id="5" name="Picture 3" descr="ARPA Social Media Photo.png">
            <a:extLst>
              <a:ext uri="{FF2B5EF4-FFF2-40B4-BE49-F238E27FC236}">
                <a16:creationId xmlns:a16="http://schemas.microsoft.com/office/drawing/2014/main" id="{5BA16ECB-862A-B1A6-66F9-2167114F2FAA}"/>
              </a:ext>
            </a:extLst>
          </p:cNvPr>
          <p:cNvPicPr>
            <a:picLocks noGrp="1" noChangeAspect="1"/>
          </p:cNvPicPr>
          <p:nvPr>
            <p:ph sz="quarter" idx="14"/>
          </p:nvPr>
        </p:nvPicPr>
        <p:blipFill rotWithShape="1">
          <a:blip r:embed="rId5"/>
          <a:srcRect l="3571" r="2" b="2"/>
          <a:stretch/>
        </p:blipFill>
        <p:spPr>
          <a:xfrm rot="21420000">
            <a:off x="6885176" y="-103769"/>
            <a:ext cx="4330208" cy="4484717"/>
          </a:xfrm>
          <a:prstGeom prst="rect">
            <a:avLst/>
          </a:prstGeom>
        </p:spPr>
      </p:pic>
    </p:spTree>
    <p:extLst>
      <p:ext uri="{BB962C8B-B14F-4D97-AF65-F5344CB8AC3E}">
        <p14:creationId xmlns:p14="http://schemas.microsoft.com/office/powerpoint/2010/main" val="312857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42B09728-F32B-4267-80A0-31D649A1D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00514C6-47AD-44EA-A497-CC342B7EF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4" descr="A group of people posing for a photo in front of a store&#10;&#10;Description automatically generated">
            <a:extLst>
              <a:ext uri="{FF2B5EF4-FFF2-40B4-BE49-F238E27FC236}">
                <a16:creationId xmlns:a16="http://schemas.microsoft.com/office/drawing/2014/main" id="{844561C8-E6DC-85CC-297C-CD360070559F}"/>
              </a:ext>
            </a:extLst>
          </p:cNvPr>
          <p:cNvPicPr>
            <a:picLocks noChangeAspect="1"/>
          </p:cNvPicPr>
          <p:nvPr/>
        </p:nvPicPr>
        <p:blipFill rotWithShape="1">
          <a:blip r:embed="rId3">
            <a:extLst>
              <a:ext uri="{28A0092B-C50C-407E-A947-70E740481C1C}">
                <a14:useLocalDpi xmlns:a14="http://schemas.microsoft.com/office/drawing/2010/main" val="0"/>
              </a:ext>
            </a:extLst>
          </a:blip>
          <a:srcRect l="5209" r="5210" b="1"/>
          <a:stretch/>
        </p:blipFill>
        <p:spPr>
          <a:xfrm rot="21480000">
            <a:off x="1139351" y="1089946"/>
            <a:ext cx="4948454" cy="4764396"/>
          </a:xfrm>
          <a:prstGeom prst="rect">
            <a:avLst/>
          </a:prstGeom>
        </p:spPr>
      </p:pic>
      <p:pic>
        <p:nvPicPr>
          <p:cNvPr id="3" name="Picture 2" descr="A group of people posing for a photo&#10;&#10;Description automatically generated">
            <a:extLst>
              <a:ext uri="{FF2B5EF4-FFF2-40B4-BE49-F238E27FC236}">
                <a16:creationId xmlns:a16="http://schemas.microsoft.com/office/drawing/2014/main" id="{A9E95B1F-6817-517D-4485-A72B8DBAAF80}"/>
              </a:ext>
            </a:extLst>
          </p:cNvPr>
          <p:cNvPicPr>
            <a:picLocks noChangeAspect="1"/>
          </p:cNvPicPr>
          <p:nvPr/>
        </p:nvPicPr>
        <p:blipFill rotWithShape="1">
          <a:blip r:embed="rId4">
            <a:extLst>
              <a:ext uri="{28A0092B-C50C-407E-A947-70E740481C1C}">
                <a14:useLocalDpi xmlns:a14="http://schemas.microsoft.com/office/drawing/2010/main" val="0"/>
              </a:ext>
            </a:extLst>
          </a:blip>
          <a:srcRect l="7662" r="14439" b="-2"/>
          <a:stretch/>
        </p:blipFill>
        <p:spPr>
          <a:xfrm rot="21480000">
            <a:off x="6079997" y="916654"/>
            <a:ext cx="4948454" cy="4764396"/>
          </a:xfrm>
          <a:prstGeom prst="rect">
            <a:avLst/>
          </a:prstGeom>
        </p:spPr>
      </p:pic>
    </p:spTree>
    <p:extLst>
      <p:ext uri="{BB962C8B-B14F-4D97-AF65-F5344CB8AC3E}">
        <p14:creationId xmlns:p14="http://schemas.microsoft.com/office/powerpoint/2010/main" val="4224939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1C4DAAB9-1F6E-44A6-8EBD-11AA857B2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04C1D9-93D1-89ED-BB8D-D85CA9700B7C}"/>
              </a:ext>
            </a:extLst>
          </p:cNvPr>
          <p:cNvSpPr>
            <a:spLocks noGrp="1"/>
          </p:cNvSpPr>
          <p:nvPr>
            <p:ph type="title"/>
          </p:nvPr>
        </p:nvSpPr>
        <p:spPr>
          <a:xfrm>
            <a:off x="685800" y="685800"/>
            <a:ext cx="10792837" cy="1151965"/>
          </a:xfrm>
        </p:spPr>
        <p:txBody>
          <a:bodyPr>
            <a:normAutofit/>
          </a:bodyPr>
          <a:lstStyle/>
          <a:p>
            <a:r>
              <a:rPr lang="en-US" sz="5000"/>
              <a:t>In 2022 We Cared for the Environment</a:t>
            </a:r>
          </a:p>
        </p:txBody>
      </p:sp>
      <p:graphicFrame>
        <p:nvGraphicFramePr>
          <p:cNvPr id="6" name="Content Placeholder 2">
            <a:extLst>
              <a:ext uri="{FF2B5EF4-FFF2-40B4-BE49-F238E27FC236}">
                <a16:creationId xmlns:a16="http://schemas.microsoft.com/office/drawing/2014/main" id="{55F236F3-C160-0185-51D6-7025C140C4BC}"/>
              </a:ext>
            </a:extLst>
          </p:cNvPr>
          <p:cNvGraphicFramePr>
            <a:graphicFrameLocks noGrp="1"/>
          </p:cNvGraphicFramePr>
          <p:nvPr>
            <p:ph idx="1"/>
            <p:extLst>
              <p:ext uri="{D42A27DB-BD31-4B8C-83A1-F6EECF244321}">
                <p14:modId xmlns:p14="http://schemas.microsoft.com/office/powerpoint/2010/main" val="1240924402"/>
              </p:ext>
            </p:extLst>
          </p:nvPr>
        </p:nvGraphicFramePr>
        <p:xfrm>
          <a:off x="1393601" y="1770032"/>
          <a:ext cx="9377234" cy="4740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3702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diagram&#10;&#10;Description automatically generated with medium confidence">
            <a:extLst>
              <a:ext uri="{FF2B5EF4-FFF2-40B4-BE49-F238E27FC236}">
                <a16:creationId xmlns:a16="http://schemas.microsoft.com/office/drawing/2014/main" id="{BED4C2E0-58FD-4284-3727-FDCA0164C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1416995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46" name="Rectangle 31">
            <a:extLst>
              <a:ext uri="{FF2B5EF4-FFF2-40B4-BE49-F238E27FC236}">
                <a16:creationId xmlns:a16="http://schemas.microsoft.com/office/drawing/2014/main" id="{4779A23E-1181-4FED-8D7F-9E5FB9C84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3">
            <a:extLst>
              <a:ext uri="{FF2B5EF4-FFF2-40B4-BE49-F238E27FC236}">
                <a16:creationId xmlns:a16="http://schemas.microsoft.com/office/drawing/2014/main" id="{6E7CEFAB-3D05-4F5B-BDB0-803004C43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2A10983D-E908-BF26-5FC3-500BCCA9F5A2}"/>
              </a:ext>
            </a:extLst>
          </p:cNvPr>
          <p:cNvPicPr>
            <a:picLocks noChangeAspect="1"/>
          </p:cNvPicPr>
          <p:nvPr/>
        </p:nvPicPr>
        <p:blipFill rotWithShape="1">
          <a:blip r:embed="rId3">
            <a:extLst>
              <a:ext uri="{28A0092B-C50C-407E-A947-70E740481C1C}">
                <a14:useLocalDpi xmlns:a14="http://schemas.microsoft.com/office/drawing/2010/main" val="0"/>
              </a:ext>
            </a:extLst>
          </a:blip>
          <a:srcRect t="14846" r="1" b="19023"/>
          <a:stretch/>
        </p:blipFill>
        <p:spPr>
          <a:xfrm rot="21600000">
            <a:off x="643467" y="643480"/>
            <a:ext cx="10905066" cy="5571040"/>
          </a:xfrm>
          <a:prstGeom prst="rect">
            <a:avLst/>
          </a:prstGeom>
        </p:spPr>
      </p:pic>
    </p:spTree>
    <p:extLst>
      <p:ext uri="{BB962C8B-B14F-4D97-AF65-F5344CB8AC3E}">
        <p14:creationId xmlns:p14="http://schemas.microsoft.com/office/powerpoint/2010/main" val="4138058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Graphical user interface, website&#10;&#10;Description automatically generated">
            <a:extLst>
              <a:ext uri="{FF2B5EF4-FFF2-40B4-BE49-F238E27FC236}">
                <a16:creationId xmlns:a16="http://schemas.microsoft.com/office/drawing/2014/main" id="{192F2187-A505-DBCE-C6B0-C1CD61E29AA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595608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2" name="Picture 91">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4" name="Group 93">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95" name="Rectangle 94">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96"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97" name="Rectangle 96">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useBgFill="1">
        <p:nvSpPr>
          <p:cNvPr id="106" name="Rectangle 98">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pic>
        <p:nvPicPr>
          <p:cNvPr id="11" name="Picture 10" descr="Text&#10;&#10;Description automatically generated">
            <a:extLst>
              <a:ext uri="{FF2B5EF4-FFF2-40B4-BE49-F238E27FC236}">
                <a16:creationId xmlns:a16="http://schemas.microsoft.com/office/drawing/2014/main" id="{F34075C4-4C08-4898-3BE0-3378BE1B56BA}"/>
              </a:ext>
            </a:extLst>
          </p:cNvPr>
          <p:cNvPicPr>
            <a:picLocks noChangeAspect="1"/>
          </p:cNvPicPr>
          <p:nvPr/>
        </p:nvPicPr>
        <p:blipFill rotWithShape="1">
          <a:blip r:embed="rId4">
            <a:extLst>
              <a:ext uri="{28A0092B-C50C-407E-A947-70E740481C1C}">
                <a14:useLocalDpi xmlns:a14="http://schemas.microsoft.com/office/drawing/2010/main" val="0"/>
              </a:ext>
            </a:extLst>
          </a:blip>
          <a:srcRect t="4574" r="-1" b="4574"/>
          <a:stretch/>
        </p:blipFill>
        <p:spPr>
          <a:xfrm rot="21600000">
            <a:off x="20" y="10"/>
            <a:ext cx="11741259" cy="5600205"/>
          </a:xfrm>
          <a:prstGeom prst="rect">
            <a:avLst/>
          </a:prstGeom>
        </p:spPr>
      </p:pic>
      <p:sp>
        <p:nvSpPr>
          <p:cNvPr id="101" name="Rectangle 100">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07"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Tree>
    <p:extLst>
      <p:ext uri="{BB962C8B-B14F-4D97-AF65-F5344CB8AC3E}">
        <p14:creationId xmlns:p14="http://schemas.microsoft.com/office/powerpoint/2010/main" val="364319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B3F6-F870-65CE-3AB6-CC07AEC29C4A}"/>
              </a:ext>
            </a:extLst>
          </p:cNvPr>
          <p:cNvSpPr>
            <a:spLocks noGrp="1"/>
          </p:cNvSpPr>
          <p:nvPr>
            <p:ph type="title"/>
          </p:nvPr>
        </p:nvSpPr>
        <p:spPr>
          <a:xfrm>
            <a:off x="685801" y="685800"/>
            <a:ext cx="10396882" cy="1151965"/>
          </a:xfrm>
        </p:spPr>
        <p:txBody>
          <a:bodyPr>
            <a:normAutofit/>
          </a:bodyPr>
          <a:lstStyle/>
          <a:p>
            <a:r>
              <a:rPr lang="en-US"/>
              <a:t>The State of the City of Melrose IS</a:t>
            </a:r>
          </a:p>
        </p:txBody>
      </p:sp>
      <p:graphicFrame>
        <p:nvGraphicFramePr>
          <p:cNvPr id="45" name="Content Placeholder 2">
            <a:extLst>
              <a:ext uri="{FF2B5EF4-FFF2-40B4-BE49-F238E27FC236}">
                <a16:creationId xmlns:a16="http://schemas.microsoft.com/office/drawing/2014/main" id="{728B6C96-E3C5-C5B4-2A6F-91D3A57653B7}"/>
              </a:ext>
            </a:extLst>
          </p:cNvPr>
          <p:cNvGraphicFramePr>
            <a:graphicFrameLocks noGrp="1"/>
          </p:cNvGraphicFramePr>
          <p:nvPr>
            <p:ph idx="1"/>
            <p:extLst>
              <p:ext uri="{D42A27DB-BD31-4B8C-83A1-F6EECF244321}">
                <p14:modId xmlns:p14="http://schemas.microsoft.com/office/powerpoint/2010/main" val="3489906004"/>
              </p:ext>
            </p:extLst>
          </p:nvPr>
        </p:nvGraphicFramePr>
        <p:xfrm>
          <a:off x="683868" y="1837766"/>
          <a:ext cx="10396882" cy="3537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6142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412F17E-378A-48DF-A7D0-616F75D5C4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0" name="Freeform 11">
            <a:extLst>
              <a:ext uri="{FF2B5EF4-FFF2-40B4-BE49-F238E27FC236}">
                <a16:creationId xmlns:a16="http://schemas.microsoft.com/office/drawing/2014/main" id="{908915DF-1091-4602-9B1A-C06774398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42" name="Freeform 13">
            <a:extLst>
              <a:ext uri="{FF2B5EF4-FFF2-40B4-BE49-F238E27FC236}">
                <a16:creationId xmlns:a16="http://schemas.microsoft.com/office/drawing/2014/main" id="{6CFA88D5-4955-401D-884D-20970DD4E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4" name="Freeform 25">
            <a:extLst>
              <a:ext uri="{FF2B5EF4-FFF2-40B4-BE49-F238E27FC236}">
                <a16:creationId xmlns:a16="http://schemas.microsoft.com/office/drawing/2014/main" id="{164D267B-C17A-4774-88F8-99CC562E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46" name="Freeform 14">
            <a:extLst>
              <a:ext uri="{FF2B5EF4-FFF2-40B4-BE49-F238E27FC236}">
                <a16:creationId xmlns:a16="http://schemas.microsoft.com/office/drawing/2014/main" id="{C1C5AED6-50C3-434F-B16D-A7A833763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48" name="5-Point Star 24">
            <a:extLst>
              <a:ext uri="{FF2B5EF4-FFF2-40B4-BE49-F238E27FC236}">
                <a16:creationId xmlns:a16="http://schemas.microsoft.com/office/drawing/2014/main" id="{AFF213A5-1AFF-47E9-83C0-F71BD7388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50" name="Freeform 6">
            <a:extLst>
              <a:ext uri="{FF2B5EF4-FFF2-40B4-BE49-F238E27FC236}">
                <a16:creationId xmlns:a16="http://schemas.microsoft.com/office/drawing/2014/main" id="{E5A19EF2-D2E4-4E97-8DE3-5B7FCBB3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8841" y="2698990"/>
            <a:ext cx="11338098" cy="3612111"/>
          </a:xfrm>
          <a:custGeom>
            <a:avLst/>
            <a:gdLst>
              <a:gd name="connsiteX0" fmla="*/ 0 w 11329257"/>
              <a:gd name="connsiteY0" fmla="*/ 1672253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0 w 11329257"/>
              <a:gd name="connsiteY4" fmla="*/ 1672253 h 3112578"/>
              <a:gd name="connsiteX0" fmla="*/ 8467 w 11329257"/>
              <a:gd name="connsiteY0" fmla="*/ 994919 h 3112578"/>
              <a:gd name="connsiteX1" fmla="*/ 11201741 w 11329257"/>
              <a:gd name="connsiteY1" fmla="*/ 0 h 3112578"/>
              <a:gd name="connsiteX2" fmla="*/ 11329257 w 11329257"/>
              <a:gd name="connsiteY2" fmla="*/ 2508571 h 3112578"/>
              <a:gd name="connsiteX3" fmla="*/ 0 w 11329257"/>
              <a:gd name="connsiteY3" fmla="*/ 3112578 h 3112578"/>
              <a:gd name="connsiteX4" fmla="*/ 8467 w 11329257"/>
              <a:gd name="connsiteY4" fmla="*/ 994919 h 3112578"/>
              <a:gd name="connsiteX0" fmla="*/ 814 w 11330070"/>
              <a:gd name="connsiteY0" fmla="*/ 732453 h 3112578"/>
              <a:gd name="connsiteX1" fmla="*/ 11202554 w 11330070"/>
              <a:gd name="connsiteY1" fmla="*/ 0 h 3112578"/>
              <a:gd name="connsiteX2" fmla="*/ 11330070 w 11330070"/>
              <a:gd name="connsiteY2" fmla="*/ 2508571 h 3112578"/>
              <a:gd name="connsiteX3" fmla="*/ 813 w 11330070"/>
              <a:gd name="connsiteY3" fmla="*/ 3112578 h 3112578"/>
              <a:gd name="connsiteX4" fmla="*/ 814 w 11330070"/>
              <a:gd name="connsiteY4" fmla="*/ 732453 h 3112578"/>
              <a:gd name="connsiteX0" fmla="*/ 375 w 11338098"/>
              <a:gd name="connsiteY0" fmla="*/ 622387 h 3112578"/>
              <a:gd name="connsiteX1" fmla="*/ 11210582 w 11338098"/>
              <a:gd name="connsiteY1" fmla="*/ 0 h 3112578"/>
              <a:gd name="connsiteX2" fmla="*/ 11338098 w 11338098"/>
              <a:gd name="connsiteY2" fmla="*/ 2508571 h 3112578"/>
              <a:gd name="connsiteX3" fmla="*/ 8841 w 11338098"/>
              <a:gd name="connsiteY3" fmla="*/ 3112578 h 3112578"/>
              <a:gd name="connsiteX4" fmla="*/ 375 w 11338098"/>
              <a:gd name="connsiteY4" fmla="*/ 622387 h 3112578"/>
              <a:gd name="connsiteX0" fmla="*/ 375 w 11338098"/>
              <a:gd name="connsiteY0" fmla="*/ 10203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1020320 h 3510511"/>
              <a:gd name="connsiteX0" fmla="*/ 375 w 11338098"/>
              <a:gd name="connsiteY0" fmla="*/ 664720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64720 h 3510511"/>
              <a:gd name="connsiteX0" fmla="*/ 375 w 11338098"/>
              <a:gd name="connsiteY0" fmla="*/ 605454 h 3510511"/>
              <a:gd name="connsiteX1" fmla="*/ 11176715 w 11338098"/>
              <a:gd name="connsiteY1" fmla="*/ 0 h 3510511"/>
              <a:gd name="connsiteX2" fmla="*/ 11338098 w 11338098"/>
              <a:gd name="connsiteY2" fmla="*/ 2906504 h 3510511"/>
              <a:gd name="connsiteX3" fmla="*/ 8841 w 11338098"/>
              <a:gd name="connsiteY3" fmla="*/ 3510511 h 3510511"/>
              <a:gd name="connsiteX4" fmla="*/ 375 w 11338098"/>
              <a:gd name="connsiteY4" fmla="*/ 605454 h 3510511"/>
              <a:gd name="connsiteX0" fmla="*/ 375 w 11338098"/>
              <a:gd name="connsiteY0" fmla="*/ 707054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707054 h 3612111"/>
              <a:gd name="connsiteX0" fmla="*/ 375 w 11338098"/>
              <a:gd name="connsiteY0" fmla="*/ 571588 h 3612111"/>
              <a:gd name="connsiteX1" fmla="*/ 11176715 w 11338098"/>
              <a:gd name="connsiteY1" fmla="*/ 0 h 3612111"/>
              <a:gd name="connsiteX2" fmla="*/ 11338098 w 11338098"/>
              <a:gd name="connsiteY2" fmla="*/ 3008104 h 3612111"/>
              <a:gd name="connsiteX3" fmla="*/ 8841 w 11338098"/>
              <a:gd name="connsiteY3" fmla="*/ 3612111 h 3612111"/>
              <a:gd name="connsiteX4" fmla="*/ 375 w 11338098"/>
              <a:gd name="connsiteY4" fmla="*/ 571588 h 361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38098" h="3612111">
                <a:moveTo>
                  <a:pt x="375" y="571588"/>
                </a:moveTo>
                <a:lnTo>
                  <a:pt x="11176715" y="0"/>
                </a:lnTo>
                <a:lnTo>
                  <a:pt x="11338098" y="3008104"/>
                </a:lnTo>
                <a:lnTo>
                  <a:pt x="8841" y="3612111"/>
                </a:lnTo>
                <a:cubicBezTo>
                  <a:pt x="11663" y="2906225"/>
                  <a:pt x="-2447" y="1277474"/>
                  <a:pt x="375" y="571588"/>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 name="Content Placeholder 8">
            <a:extLst>
              <a:ext uri="{FF2B5EF4-FFF2-40B4-BE49-F238E27FC236}">
                <a16:creationId xmlns:a16="http://schemas.microsoft.com/office/drawing/2014/main" id="{E7FA79BD-F184-B0D4-DFE1-0B39779D7738}"/>
              </a:ext>
            </a:extLst>
          </p:cNvPr>
          <p:cNvSpPr txBox="1">
            <a:spLocks/>
          </p:cNvSpPr>
          <p:nvPr/>
        </p:nvSpPr>
        <p:spPr>
          <a:xfrm rot="21420000">
            <a:off x="510575" y="3233195"/>
            <a:ext cx="10178799" cy="1346996"/>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r">
              <a:lnSpc>
                <a:spcPct val="90000"/>
              </a:lnSpc>
              <a:spcBef>
                <a:spcPct val="0"/>
              </a:spcBef>
              <a:spcAft>
                <a:spcPts val="600"/>
              </a:spcAft>
              <a:buNone/>
            </a:pPr>
            <a:r>
              <a:rPr lang="en-US" sz="5000">
                <a:solidFill>
                  <a:schemeClr val="bg1"/>
                </a:solidFill>
                <a:latin typeface="+mj-lt"/>
                <a:ea typeface="+mj-ea"/>
                <a:cs typeface="+mj-cs"/>
              </a:rPr>
              <a:t>Library renovation groundbreaking</a:t>
            </a:r>
          </a:p>
        </p:txBody>
      </p:sp>
      <p:pic>
        <p:nvPicPr>
          <p:cNvPr id="4" name="Content Placeholder 4" descr="A group of people shoveling dirt&#10;&#10;Description automatically generated with medium confidence">
            <a:extLst>
              <a:ext uri="{FF2B5EF4-FFF2-40B4-BE49-F238E27FC236}">
                <a16:creationId xmlns:a16="http://schemas.microsoft.com/office/drawing/2014/main" id="{AE055B72-A34F-689C-0E5B-07EAA6ECC82F}"/>
              </a:ext>
            </a:extLst>
          </p:cNvPr>
          <p:cNvPicPr>
            <a:picLocks noChangeAspect="1"/>
          </p:cNvPicPr>
          <p:nvPr/>
        </p:nvPicPr>
        <p:blipFill rotWithShape="1">
          <a:blip r:embed="rId4">
            <a:extLst>
              <a:ext uri="{28A0092B-C50C-407E-A947-70E740481C1C}">
                <a14:useLocalDpi xmlns:a14="http://schemas.microsoft.com/office/drawing/2010/main" val="0"/>
              </a:ext>
            </a:extLst>
          </a:blip>
          <a:srcRect t="12296" r="1" b="16603"/>
          <a:stretch/>
        </p:blipFill>
        <p:spPr>
          <a:xfrm rot="43020000">
            <a:off x="5571079" y="252394"/>
            <a:ext cx="5071168" cy="2406798"/>
          </a:xfrm>
          <a:prstGeom prst="rect">
            <a:avLst/>
          </a:prstGeom>
        </p:spPr>
      </p:pic>
      <p:pic>
        <p:nvPicPr>
          <p:cNvPr id="3" name="Content Placeholder 4" descr="A building under construction&#10;&#10;Description automatically generated with low confidence">
            <a:extLst>
              <a:ext uri="{FF2B5EF4-FFF2-40B4-BE49-F238E27FC236}">
                <a16:creationId xmlns:a16="http://schemas.microsoft.com/office/drawing/2014/main" id="{2BEB8404-FDB1-509E-A4C0-BB7389BD6FDA}"/>
              </a:ext>
            </a:extLst>
          </p:cNvPr>
          <p:cNvPicPr>
            <a:picLocks noChangeAspect="1"/>
          </p:cNvPicPr>
          <p:nvPr/>
        </p:nvPicPr>
        <p:blipFill rotWithShape="1">
          <a:blip r:embed="rId5">
            <a:extLst>
              <a:ext uri="{28A0092B-C50C-407E-A947-70E740481C1C}">
                <a14:useLocalDpi xmlns:a14="http://schemas.microsoft.com/office/drawing/2010/main" val="0"/>
              </a:ext>
            </a:extLst>
          </a:blip>
          <a:srcRect t="4257" r="3" b="32588"/>
          <a:stretch/>
        </p:blipFill>
        <p:spPr>
          <a:xfrm rot="43020000">
            <a:off x="383132" y="524097"/>
            <a:ext cx="5081054" cy="2406798"/>
          </a:xfrm>
          <a:prstGeom prst="rect">
            <a:avLst/>
          </a:prstGeom>
        </p:spPr>
      </p:pic>
      <p:sp>
        <p:nvSpPr>
          <p:cNvPr id="52" name="5-Point Star 18">
            <a:extLst>
              <a:ext uri="{FF2B5EF4-FFF2-40B4-BE49-F238E27FC236}">
                <a16:creationId xmlns:a16="http://schemas.microsoft.com/office/drawing/2014/main" id="{6A2331CC-64CF-40CC-B414-15418F9DD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1147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9EB9FA3F-CAB0-4533-9364-224CEC6F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31">
            <a:extLst>
              <a:ext uri="{FF2B5EF4-FFF2-40B4-BE49-F238E27FC236}">
                <a16:creationId xmlns:a16="http://schemas.microsoft.com/office/drawing/2014/main" id="{42B0C1BF-5CB1-40DA-9A22-5452B5469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pic>
        <p:nvPicPr>
          <p:cNvPr id="2" name="Content Placeholder 4" descr="Collage of different buildings&#10;&#10;Description automatically generated with low confidence">
            <a:extLst>
              <a:ext uri="{FF2B5EF4-FFF2-40B4-BE49-F238E27FC236}">
                <a16:creationId xmlns:a16="http://schemas.microsoft.com/office/drawing/2014/main" id="{03AD25BA-2CDD-F226-9271-264D6A013595}"/>
              </a:ext>
            </a:extLst>
          </p:cNvPr>
          <p:cNvPicPr>
            <a:picLocks noChangeAspect="1"/>
          </p:cNvPicPr>
          <p:nvPr/>
        </p:nvPicPr>
        <p:blipFill rotWithShape="1">
          <a:blip r:embed="rId3">
            <a:extLst>
              <a:ext uri="{28A0092B-C50C-407E-A947-70E740481C1C}">
                <a14:useLocalDpi xmlns:a14="http://schemas.microsoft.com/office/drawing/2010/main" val="0"/>
              </a:ext>
            </a:extLst>
          </a:blip>
          <a:srcRect t="294" r="1" b="14292"/>
          <a:stretch/>
        </p:blipFill>
        <p:spPr>
          <a:xfrm rot="21600000">
            <a:off x="1" y="0"/>
            <a:ext cx="12260028" cy="5890437"/>
          </a:xfrm>
          <a:prstGeom prst="rect">
            <a:avLst/>
          </a:prstGeom>
        </p:spPr>
      </p:pic>
      <p:sp>
        <p:nvSpPr>
          <p:cNvPr id="4" name="Content Placeholder 8">
            <a:extLst>
              <a:ext uri="{FF2B5EF4-FFF2-40B4-BE49-F238E27FC236}">
                <a16:creationId xmlns:a16="http://schemas.microsoft.com/office/drawing/2014/main" id="{4730677F-57FB-85BD-CB26-E3D739C3F078}"/>
              </a:ext>
            </a:extLst>
          </p:cNvPr>
          <p:cNvSpPr txBox="1">
            <a:spLocks/>
          </p:cNvSpPr>
          <p:nvPr/>
        </p:nvSpPr>
        <p:spPr>
          <a:xfrm>
            <a:off x="702198" y="5491713"/>
            <a:ext cx="10805790" cy="1270279"/>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gn="ctr">
              <a:lnSpc>
                <a:spcPct val="90000"/>
              </a:lnSpc>
              <a:spcBef>
                <a:spcPct val="0"/>
              </a:spcBef>
              <a:spcAft>
                <a:spcPts val="600"/>
              </a:spcAft>
              <a:buNone/>
            </a:pPr>
            <a:r>
              <a:rPr lang="en-US" sz="4400">
                <a:solidFill>
                  <a:schemeClr val="accent1"/>
                </a:solidFill>
                <a:latin typeface="+mj-lt"/>
                <a:ea typeface="+mj-ea"/>
                <a:cs typeface="+mj-cs"/>
              </a:rPr>
              <a:t>Memorial hall restoration</a:t>
            </a:r>
          </a:p>
        </p:txBody>
      </p:sp>
    </p:spTree>
    <p:extLst>
      <p:ext uri="{BB962C8B-B14F-4D97-AF65-F5344CB8AC3E}">
        <p14:creationId xmlns:p14="http://schemas.microsoft.com/office/powerpoint/2010/main" val="702129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9" name="Picture 71">
            <a:extLst>
              <a:ext uri="{FF2B5EF4-FFF2-40B4-BE49-F238E27FC236}">
                <a16:creationId xmlns:a16="http://schemas.microsoft.com/office/drawing/2014/main" id="{E6D57E0B-41E7-4862-852B-4C24E7B478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1" name="Group 73">
            <a:extLst>
              <a:ext uri="{FF2B5EF4-FFF2-40B4-BE49-F238E27FC236}">
                <a16:creationId xmlns:a16="http://schemas.microsoft.com/office/drawing/2014/main" id="{14684A4D-3AB3-4D14-8F74-E9E22EFC92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73" name="Rectangle 74">
              <a:extLst>
                <a:ext uri="{FF2B5EF4-FFF2-40B4-BE49-F238E27FC236}">
                  <a16:creationId xmlns:a16="http://schemas.microsoft.com/office/drawing/2014/main" id="{62AAD8D6-E6DC-4196-8B6E-99E7C9027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80" name="Freeform 11">
              <a:extLst>
                <a:ext uri="{FF2B5EF4-FFF2-40B4-BE49-F238E27FC236}">
                  <a16:creationId xmlns:a16="http://schemas.microsoft.com/office/drawing/2014/main" id="{EF22364E-4978-4D02-9F7E-4608CE9F4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82" name="Rectangle 76">
              <a:extLst>
                <a:ext uri="{FF2B5EF4-FFF2-40B4-BE49-F238E27FC236}">
                  <a16:creationId xmlns:a16="http://schemas.microsoft.com/office/drawing/2014/main" id="{D203295E-B861-404F-966C-8EDD88287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pic>
        <p:nvPicPr>
          <p:cNvPr id="84" name="Picture 78">
            <a:extLst>
              <a:ext uri="{FF2B5EF4-FFF2-40B4-BE49-F238E27FC236}">
                <a16:creationId xmlns:a16="http://schemas.microsoft.com/office/drawing/2014/main" id="{90A9C49B-76D8-4E9B-B430-D1ADF40F1C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1" name="Rectangle 80">
            <a:extLst>
              <a:ext uri="{FF2B5EF4-FFF2-40B4-BE49-F238E27FC236}">
                <a16:creationId xmlns:a16="http://schemas.microsoft.com/office/drawing/2014/main" id="{F88A5712-2FE0-4DD4-BDC6-099EA378A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86" name="Freeform 9">
            <a:extLst>
              <a:ext uri="{FF2B5EF4-FFF2-40B4-BE49-F238E27FC236}">
                <a16:creationId xmlns:a16="http://schemas.microsoft.com/office/drawing/2014/main" id="{448E5503-E0F8-4B94-81A3-B1FA57623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88" name="Rectangle 84">
            <a:extLst>
              <a:ext uri="{FF2B5EF4-FFF2-40B4-BE49-F238E27FC236}">
                <a16:creationId xmlns:a16="http://schemas.microsoft.com/office/drawing/2014/main" id="{CE54F896-85E7-4403-9E37-1B004731F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6"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38D12D6-01C7-83A8-7C88-480C4D4A6EF1}"/>
              </a:ext>
            </a:extLst>
          </p:cNvPr>
          <p:cNvSpPr>
            <a:spLocks noGrp="1"/>
          </p:cNvSpPr>
          <p:nvPr>
            <p:ph type="ctrTitle"/>
          </p:nvPr>
        </p:nvSpPr>
        <p:spPr>
          <a:xfrm>
            <a:off x="444106" y="685800"/>
            <a:ext cx="3850492" cy="4846967"/>
          </a:xfrm>
        </p:spPr>
        <p:txBody>
          <a:bodyPr vert="horz" lIns="91440" tIns="45720" rIns="91440" bIns="45720" rtlCol="0" anchor="ctr">
            <a:normAutofit/>
          </a:bodyPr>
          <a:lstStyle/>
          <a:p>
            <a:pPr algn="l"/>
            <a:r>
              <a:rPr lang="en-US" sz="4000">
                <a:solidFill>
                  <a:srgbClr val="FFFFFF"/>
                </a:solidFill>
              </a:rPr>
              <a:t>In 2022 We Invested in Infrastructure</a:t>
            </a:r>
          </a:p>
        </p:txBody>
      </p:sp>
      <p:sp>
        <p:nvSpPr>
          <p:cNvPr id="3" name="Subtitle 2">
            <a:extLst>
              <a:ext uri="{FF2B5EF4-FFF2-40B4-BE49-F238E27FC236}">
                <a16:creationId xmlns:a16="http://schemas.microsoft.com/office/drawing/2014/main" id="{5B40044F-C87E-104A-BEDE-627456D0E707}"/>
              </a:ext>
            </a:extLst>
          </p:cNvPr>
          <p:cNvSpPr>
            <a:spLocks noGrp="1"/>
          </p:cNvSpPr>
          <p:nvPr>
            <p:ph type="subTitle" idx="1"/>
          </p:nvPr>
        </p:nvSpPr>
        <p:spPr>
          <a:xfrm>
            <a:off x="5111886" y="685800"/>
            <a:ext cx="5968621" cy="4688785"/>
          </a:xfrm>
        </p:spPr>
        <p:txBody>
          <a:bodyPr vert="horz" lIns="91440" tIns="45720" rIns="91440" bIns="45720" rtlCol="0" anchor="ctr">
            <a:normAutofit/>
          </a:bodyPr>
          <a:lstStyle/>
          <a:p>
            <a:pPr indent="-228600" algn="l" fontAlgn="base">
              <a:lnSpc>
                <a:spcPct val="110000"/>
              </a:lnSpc>
              <a:buFont typeface="Arial" panose="020B0604020202020204" pitchFamily="34" charset="0"/>
              <a:buChar char="•"/>
            </a:pPr>
            <a:r>
              <a:rPr lang="en-US" b="0" i="0">
                <a:solidFill>
                  <a:schemeClr val="tx1"/>
                </a:solidFill>
              </a:rPr>
              <a:t>High School Elevators </a:t>
            </a:r>
          </a:p>
          <a:p>
            <a:pPr indent="-228600" algn="l" fontAlgn="base">
              <a:lnSpc>
                <a:spcPct val="110000"/>
              </a:lnSpc>
              <a:buFont typeface="Arial" panose="020B0604020202020204" pitchFamily="34" charset="0"/>
              <a:buChar char="•"/>
            </a:pPr>
            <a:r>
              <a:rPr lang="en-US" b="0" i="0">
                <a:solidFill>
                  <a:schemeClr val="tx1"/>
                </a:solidFill>
              </a:rPr>
              <a:t>School Roof Replacement </a:t>
            </a:r>
          </a:p>
          <a:p>
            <a:pPr indent="-228600" algn="l" fontAlgn="base">
              <a:lnSpc>
                <a:spcPct val="110000"/>
              </a:lnSpc>
              <a:buFont typeface="Arial" panose="020B0604020202020204" pitchFamily="34" charset="0"/>
              <a:buChar char="•"/>
            </a:pPr>
            <a:r>
              <a:rPr lang="en-US" b="0" i="0">
                <a:solidFill>
                  <a:schemeClr val="tx1"/>
                </a:solidFill>
              </a:rPr>
              <a:t>MVMMS Air Conditioning Project </a:t>
            </a:r>
          </a:p>
          <a:p>
            <a:pPr indent="-228600" algn="l" fontAlgn="base">
              <a:lnSpc>
                <a:spcPct val="110000"/>
              </a:lnSpc>
              <a:buFont typeface="Arial" panose="020B0604020202020204" pitchFamily="34" charset="0"/>
              <a:buChar char="•"/>
            </a:pPr>
            <a:r>
              <a:rPr lang="en-US" b="0" i="0">
                <a:solidFill>
                  <a:schemeClr val="tx1"/>
                </a:solidFill>
              </a:rPr>
              <a:t>Franklin School windows</a:t>
            </a:r>
          </a:p>
          <a:p>
            <a:pPr indent="-228600" algn="l" fontAlgn="base">
              <a:lnSpc>
                <a:spcPct val="110000"/>
              </a:lnSpc>
              <a:buFont typeface="Arial" panose="020B0604020202020204" pitchFamily="34" charset="0"/>
              <a:buChar char="•"/>
            </a:pPr>
            <a:r>
              <a:rPr lang="en-US" b="0" i="0">
                <a:solidFill>
                  <a:schemeClr val="tx1"/>
                </a:solidFill>
              </a:rPr>
              <a:t>Fred Green Field Turf Fabric   Replacement </a:t>
            </a:r>
          </a:p>
          <a:p>
            <a:pPr indent="-228600" algn="l" fontAlgn="base">
              <a:lnSpc>
                <a:spcPct val="110000"/>
              </a:lnSpc>
              <a:buFont typeface="Arial" panose="020B0604020202020204" pitchFamily="34" charset="0"/>
              <a:buChar char="•"/>
            </a:pPr>
            <a:r>
              <a:rPr lang="en-US" b="0" i="0">
                <a:solidFill>
                  <a:schemeClr val="tx1"/>
                </a:solidFill>
              </a:rPr>
              <a:t>High School Bathroom Upgrades </a:t>
            </a:r>
          </a:p>
          <a:p>
            <a:pPr indent="-228600" algn="l" fontAlgn="base">
              <a:lnSpc>
                <a:spcPct val="110000"/>
              </a:lnSpc>
              <a:buFont typeface="Arial" panose="020B0604020202020204" pitchFamily="34" charset="0"/>
              <a:buChar char="•"/>
            </a:pPr>
            <a:r>
              <a:rPr lang="en-US" b="0" i="0">
                <a:solidFill>
                  <a:schemeClr val="tx1"/>
                </a:solidFill>
              </a:rPr>
              <a:t>Lead water service line replacement</a:t>
            </a:r>
            <a:endParaRPr lang="en-US">
              <a:solidFill>
                <a:schemeClr val="tx1"/>
              </a:solidFill>
            </a:endParaRPr>
          </a:p>
        </p:txBody>
      </p:sp>
    </p:spTree>
    <p:extLst>
      <p:ext uri="{BB962C8B-B14F-4D97-AF65-F5344CB8AC3E}">
        <p14:creationId xmlns:p14="http://schemas.microsoft.com/office/powerpoint/2010/main" val="2681142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64" name="Picture 48">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5" name="Group 50">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2" name="Rectangle 51">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53"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54" name="Rectangle 53">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useBgFill="1">
        <p:nvSpPr>
          <p:cNvPr id="66" name="Rectangle 55">
            <a:extLst>
              <a:ext uri="{FF2B5EF4-FFF2-40B4-BE49-F238E27FC236}">
                <a16:creationId xmlns:a16="http://schemas.microsoft.com/office/drawing/2014/main" id="{4A9E2719-3179-4CB2-9E0D-7403C5056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67" name="Freeform 25">
            <a:extLst>
              <a:ext uri="{FF2B5EF4-FFF2-40B4-BE49-F238E27FC236}">
                <a16:creationId xmlns:a16="http://schemas.microsoft.com/office/drawing/2014/main" id="{2FA7B314-1C7F-48F1-A359-A30AD5537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68" name="Rectangle 59">
            <a:extLst>
              <a:ext uri="{FF2B5EF4-FFF2-40B4-BE49-F238E27FC236}">
                <a16:creationId xmlns:a16="http://schemas.microsoft.com/office/drawing/2014/main" id="{A4FEA56A-DD53-4B5F-A09A-BF4585AF7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38D12D6-01C7-83A8-7C88-480C4D4A6EF1}"/>
              </a:ext>
            </a:extLst>
          </p:cNvPr>
          <p:cNvSpPr>
            <a:spLocks noGrp="1"/>
          </p:cNvSpPr>
          <p:nvPr>
            <p:ph type="ctrTitle"/>
          </p:nvPr>
        </p:nvSpPr>
        <p:spPr>
          <a:xfrm>
            <a:off x="685802" y="685800"/>
            <a:ext cx="4949172" cy="1151965"/>
          </a:xfrm>
        </p:spPr>
        <p:txBody>
          <a:bodyPr vert="horz" lIns="91440" tIns="45720" rIns="91440" bIns="45720" rtlCol="0" anchor="ctr">
            <a:normAutofit/>
          </a:bodyPr>
          <a:lstStyle/>
          <a:p>
            <a:pPr algn="l"/>
            <a:r>
              <a:rPr lang="en-US" sz="3800">
                <a:solidFill>
                  <a:schemeClr val="bg1"/>
                </a:solidFill>
              </a:rPr>
              <a:t>Public safety infrastructure</a:t>
            </a:r>
          </a:p>
        </p:txBody>
      </p:sp>
      <p:sp>
        <p:nvSpPr>
          <p:cNvPr id="3" name="Subtitle 2">
            <a:extLst>
              <a:ext uri="{FF2B5EF4-FFF2-40B4-BE49-F238E27FC236}">
                <a16:creationId xmlns:a16="http://schemas.microsoft.com/office/drawing/2014/main" id="{5B40044F-C87E-104A-BEDE-627456D0E707}"/>
              </a:ext>
            </a:extLst>
          </p:cNvPr>
          <p:cNvSpPr>
            <a:spLocks noGrp="1"/>
          </p:cNvSpPr>
          <p:nvPr>
            <p:ph type="subTitle" idx="1"/>
          </p:nvPr>
        </p:nvSpPr>
        <p:spPr>
          <a:xfrm>
            <a:off x="685802" y="1837765"/>
            <a:ext cx="4949172" cy="4334435"/>
          </a:xfrm>
        </p:spPr>
        <p:txBody>
          <a:bodyPr vert="horz" lIns="91440" tIns="45720" rIns="91440" bIns="45720" rtlCol="0" anchor="ctr">
            <a:normAutofit fontScale="92500"/>
          </a:bodyPr>
          <a:lstStyle/>
          <a:p>
            <a:pPr indent="-228600" algn="l" fontAlgn="base">
              <a:lnSpc>
                <a:spcPct val="110000"/>
              </a:lnSpc>
              <a:buFont typeface="Arial" panose="020B0604020202020204" pitchFamily="34" charset="0"/>
              <a:buChar char="•"/>
            </a:pPr>
            <a:endParaRPr lang="en-US" sz="2000" b="0" i="0">
              <a:solidFill>
                <a:schemeClr val="bg1"/>
              </a:solidFill>
            </a:endParaRPr>
          </a:p>
          <a:p>
            <a:pPr marL="285750" indent="-228600" algn="l" fontAlgn="base">
              <a:lnSpc>
                <a:spcPct val="110000"/>
              </a:lnSpc>
              <a:buFont typeface="Arial" panose="020B0604020202020204" pitchFamily="34" charset="0"/>
              <a:buChar char="•"/>
            </a:pPr>
            <a:r>
              <a:rPr lang="en-US" sz="2400" b="0" i="0">
                <a:solidFill>
                  <a:schemeClr val="bg1"/>
                </a:solidFill>
              </a:rPr>
              <a:t>City Hall emergency backup generator</a:t>
            </a:r>
            <a:endParaRPr lang="en-US" sz="2400">
              <a:solidFill>
                <a:schemeClr val="bg1"/>
              </a:solidFill>
            </a:endParaRPr>
          </a:p>
          <a:p>
            <a:pPr marL="285750" indent="-228600" algn="l">
              <a:lnSpc>
                <a:spcPct val="110000"/>
              </a:lnSpc>
              <a:buFont typeface="Arial" panose="020B0604020202020204" pitchFamily="34" charset="0"/>
              <a:buChar char="•"/>
            </a:pPr>
            <a:r>
              <a:rPr lang="en-US" sz="2400">
                <a:solidFill>
                  <a:schemeClr val="bg1"/>
                </a:solidFill>
              </a:rPr>
              <a:t>Fire Station HVAC Upgrade </a:t>
            </a:r>
          </a:p>
          <a:p>
            <a:pPr marL="285750" indent="-228600" algn="l">
              <a:lnSpc>
                <a:spcPct val="110000"/>
              </a:lnSpc>
              <a:buFont typeface="Arial" panose="020B0604020202020204" pitchFamily="34" charset="0"/>
              <a:buChar char="•"/>
            </a:pPr>
            <a:r>
              <a:rPr lang="en-US" sz="2400">
                <a:solidFill>
                  <a:schemeClr val="bg1"/>
                </a:solidFill>
              </a:rPr>
              <a:t>Pumper tuck  </a:t>
            </a:r>
          </a:p>
          <a:p>
            <a:pPr marL="285750" indent="-228600" algn="l">
              <a:lnSpc>
                <a:spcPct val="110000"/>
              </a:lnSpc>
              <a:buFont typeface="Arial" panose="020B0604020202020204" pitchFamily="34" charset="0"/>
              <a:buChar char="•"/>
            </a:pPr>
            <a:r>
              <a:rPr lang="en-US" sz="2400">
                <a:solidFill>
                  <a:schemeClr val="bg1"/>
                </a:solidFill>
              </a:rPr>
              <a:t>Ladder Truck</a:t>
            </a:r>
          </a:p>
          <a:p>
            <a:pPr marL="285750" indent="-228600" algn="l">
              <a:lnSpc>
                <a:spcPct val="110000"/>
              </a:lnSpc>
              <a:buFont typeface="Arial" panose="020B0604020202020204" pitchFamily="34" charset="0"/>
              <a:buChar char="•"/>
            </a:pPr>
            <a:r>
              <a:rPr lang="en-US" sz="2400">
                <a:solidFill>
                  <a:schemeClr val="bg1"/>
                </a:solidFill>
              </a:rPr>
              <a:t>Fire Department Life Safety Apparatus </a:t>
            </a:r>
          </a:p>
          <a:p>
            <a:pPr marL="285750" indent="-228600" algn="l">
              <a:lnSpc>
                <a:spcPct val="110000"/>
              </a:lnSpc>
              <a:buFont typeface="Arial" panose="020B0604020202020204" pitchFamily="34" charset="0"/>
              <a:buChar char="•"/>
            </a:pPr>
            <a:r>
              <a:rPr lang="en-US" sz="2400">
                <a:solidFill>
                  <a:schemeClr val="bg1"/>
                </a:solidFill>
              </a:rPr>
              <a:t>Fire Department Training Equipment </a:t>
            </a:r>
          </a:p>
          <a:p>
            <a:pPr indent="-228600" algn="l" fontAlgn="base">
              <a:lnSpc>
                <a:spcPct val="110000"/>
              </a:lnSpc>
              <a:buFont typeface="Arial" panose="020B0604020202020204" pitchFamily="34" charset="0"/>
              <a:buChar char="•"/>
            </a:pPr>
            <a:endParaRPr lang="en-US" sz="2000">
              <a:solidFill>
                <a:schemeClr val="bg1"/>
              </a:solidFill>
            </a:endParaRPr>
          </a:p>
        </p:txBody>
      </p:sp>
      <p:pic>
        <p:nvPicPr>
          <p:cNvPr id="4" name="Picture 3" descr="A picture containing text, person, indoor&#10;&#10;Description automatically generated">
            <a:extLst>
              <a:ext uri="{FF2B5EF4-FFF2-40B4-BE49-F238E27FC236}">
                <a16:creationId xmlns:a16="http://schemas.microsoft.com/office/drawing/2014/main" id="{2E63EEE7-1E7E-CA12-B1FE-3AFF0F152301}"/>
              </a:ext>
            </a:extLst>
          </p:cNvPr>
          <p:cNvPicPr>
            <a:picLocks noChangeAspect="1"/>
          </p:cNvPicPr>
          <p:nvPr/>
        </p:nvPicPr>
        <p:blipFill rotWithShape="1">
          <a:blip r:embed="rId4">
            <a:extLst>
              <a:ext uri="{28A0092B-C50C-407E-A947-70E740481C1C}">
                <a14:useLocalDpi xmlns:a14="http://schemas.microsoft.com/office/drawing/2010/main" val="0"/>
              </a:ext>
            </a:extLst>
          </a:blip>
          <a:srcRect r="93" b="-3"/>
          <a:stretch/>
        </p:blipFill>
        <p:spPr>
          <a:xfrm rot="21600000">
            <a:off x="6320775" y="231418"/>
            <a:ext cx="5142813" cy="2895599"/>
          </a:xfrm>
          <a:prstGeom prst="rect">
            <a:avLst/>
          </a:prstGeom>
          <a:ln>
            <a:noFill/>
          </a:ln>
        </p:spPr>
      </p:pic>
      <p:pic>
        <p:nvPicPr>
          <p:cNvPr id="5" name="Content Placeholder 4" descr="A fire truck parked in front of a building&#10;&#10;Description automatically generated with medium confidence">
            <a:extLst>
              <a:ext uri="{FF2B5EF4-FFF2-40B4-BE49-F238E27FC236}">
                <a16:creationId xmlns:a16="http://schemas.microsoft.com/office/drawing/2014/main" id="{E8A2D2E2-FF8B-E13D-9595-B29A8F0D0836}"/>
              </a:ext>
            </a:extLst>
          </p:cNvPr>
          <p:cNvPicPr>
            <a:picLocks noChangeAspect="1"/>
          </p:cNvPicPr>
          <p:nvPr/>
        </p:nvPicPr>
        <p:blipFill rotWithShape="1">
          <a:blip r:embed="rId5">
            <a:extLst>
              <a:ext uri="{28A0092B-C50C-407E-A947-70E740481C1C}">
                <a14:useLocalDpi xmlns:a14="http://schemas.microsoft.com/office/drawing/2010/main" val="0"/>
              </a:ext>
            </a:extLst>
          </a:blip>
          <a:srcRect t="9436"/>
          <a:stretch/>
        </p:blipFill>
        <p:spPr>
          <a:xfrm rot="21600000">
            <a:off x="6320775" y="3250087"/>
            <a:ext cx="5142813" cy="2887676"/>
          </a:xfrm>
          <a:prstGeom prst="rect">
            <a:avLst/>
          </a:prstGeom>
          <a:ln>
            <a:noFill/>
          </a:ln>
        </p:spPr>
      </p:pic>
    </p:spTree>
    <p:extLst>
      <p:ext uri="{BB962C8B-B14F-4D97-AF65-F5344CB8AC3E}">
        <p14:creationId xmlns:p14="http://schemas.microsoft.com/office/powerpoint/2010/main" val="20819968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87C20A0-BD08-4315-BE42-56F2B41F8F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B7D5331-B093-4784-99E0-88AFBACF6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72000"/>
            <a:ext cx="12192000" cy="2286000"/>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sp>
      <p:sp>
        <p:nvSpPr>
          <p:cNvPr id="42" name="TextBox 41">
            <a:extLst>
              <a:ext uri="{FF2B5EF4-FFF2-40B4-BE49-F238E27FC236}">
                <a16:creationId xmlns:a16="http://schemas.microsoft.com/office/drawing/2014/main" id="{E53BE661-09E2-084D-B224-533D93FEED2D}"/>
              </a:ext>
            </a:extLst>
          </p:cNvPr>
          <p:cNvSpPr txBox="1"/>
          <p:nvPr/>
        </p:nvSpPr>
        <p:spPr>
          <a:xfrm>
            <a:off x="2676427" y="3835822"/>
            <a:ext cx="1100137" cy="584775"/>
          </a:xfrm>
          <a:prstGeom prst="rect">
            <a:avLst/>
          </a:prstGeom>
          <a:noFill/>
        </p:spPr>
        <p:txBody>
          <a:bodyPr wrap="square">
            <a:spAutoFit/>
          </a:bodyPr>
          <a:lstStyle/>
          <a:p>
            <a:r>
              <a:rPr lang="en-US" sz="3200"/>
              <a:t>2022</a:t>
            </a:r>
          </a:p>
        </p:txBody>
      </p:sp>
      <p:sp>
        <p:nvSpPr>
          <p:cNvPr id="77" name="TextBox 76">
            <a:extLst>
              <a:ext uri="{FF2B5EF4-FFF2-40B4-BE49-F238E27FC236}">
                <a16:creationId xmlns:a16="http://schemas.microsoft.com/office/drawing/2014/main" id="{C7935023-7A6B-ABB7-DD63-CEBCC4B4CC03}"/>
              </a:ext>
            </a:extLst>
          </p:cNvPr>
          <p:cNvSpPr txBox="1"/>
          <p:nvPr/>
        </p:nvSpPr>
        <p:spPr>
          <a:xfrm>
            <a:off x="8604724" y="3835823"/>
            <a:ext cx="1391940" cy="584775"/>
          </a:xfrm>
          <a:prstGeom prst="rect">
            <a:avLst/>
          </a:prstGeom>
          <a:noFill/>
        </p:spPr>
        <p:txBody>
          <a:bodyPr wrap="square">
            <a:spAutoFit/>
          </a:bodyPr>
          <a:lstStyle/>
          <a:p>
            <a:r>
              <a:rPr lang="en-US" sz="3200"/>
              <a:t>2023</a:t>
            </a:r>
          </a:p>
        </p:txBody>
      </p:sp>
      <p:pic>
        <p:nvPicPr>
          <p:cNvPr id="7" name="Picture 6" descr="A bridge over a body of water&#10;&#10;Description automatically generated with low confidence">
            <a:extLst>
              <a:ext uri="{FF2B5EF4-FFF2-40B4-BE49-F238E27FC236}">
                <a16:creationId xmlns:a16="http://schemas.microsoft.com/office/drawing/2014/main" id="{77CDC734-A42F-B186-63F3-D7AC33D61252}"/>
              </a:ext>
            </a:extLst>
          </p:cNvPr>
          <p:cNvPicPr>
            <a:picLocks noChangeAspect="1"/>
          </p:cNvPicPr>
          <p:nvPr/>
        </p:nvPicPr>
        <p:blipFill rotWithShape="1">
          <a:blip r:embed="rId3">
            <a:extLst>
              <a:ext uri="{28A0092B-C50C-407E-A947-70E740481C1C}">
                <a14:useLocalDpi xmlns:a14="http://schemas.microsoft.com/office/drawing/2010/main" val="0"/>
              </a:ext>
            </a:extLst>
          </a:blip>
          <a:srcRect l="8333" t="21667" b="12326"/>
          <a:stretch/>
        </p:blipFill>
        <p:spPr>
          <a:xfrm rot="10800000">
            <a:off x="6204377" y="634516"/>
            <a:ext cx="5732556" cy="3095940"/>
          </a:xfrm>
          <a:prstGeom prst="rect">
            <a:avLst/>
          </a:prstGeom>
        </p:spPr>
      </p:pic>
      <p:pic>
        <p:nvPicPr>
          <p:cNvPr id="5" name="Content Placeholder 4" descr="A picture containing text, tree, outdoor, truck&#10;&#10;Description automatically generated">
            <a:extLst>
              <a:ext uri="{FF2B5EF4-FFF2-40B4-BE49-F238E27FC236}">
                <a16:creationId xmlns:a16="http://schemas.microsoft.com/office/drawing/2014/main" id="{23567AAD-7AB3-E4D2-0332-142CB2026F03}"/>
              </a:ext>
            </a:extLst>
          </p:cNvPr>
          <p:cNvPicPr>
            <a:picLocks noChangeAspect="1"/>
          </p:cNvPicPr>
          <p:nvPr/>
        </p:nvPicPr>
        <p:blipFill rotWithShape="1">
          <a:blip r:embed="rId4">
            <a:extLst>
              <a:ext uri="{28A0092B-C50C-407E-A947-70E740481C1C}">
                <a14:useLocalDpi xmlns:a14="http://schemas.microsoft.com/office/drawing/2010/main" val="0"/>
              </a:ext>
            </a:extLst>
          </a:blip>
          <a:srcRect l="432" r="7439" b="2"/>
          <a:stretch/>
        </p:blipFill>
        <p:spPr>
          <a:xfrm>
            <a:off x="255067" y="634516"/>
            <a:ext cx="5704529" cy="3095939"/>
          </a:xfrm>
          <a:prstGeom prst="rect">
            <a:avLst/>
          </a:prstGeom>
        </p:spPr>
      </p:pic>
      <p:sp>
        <p:nvSpPr>
          <p:cNvPr id="2" name="TextBox 1">
            <a:extLst>
              <a:ext uri="{FF2B5EF4-FFF2-40B4-BE49-F238E27FC236}">
                <a16:creationId xmlns:a16="http://schemas.microsoft.com/office/drawing/2014/main" id="{C305327C-9C2A-1C4B-57F3-3E659D8196BE}"/>
              </a:ext>
            </a:extLst>
          </p:cNvPr>
          <p:cNvSpPr txBox="1"/>
          <p:nvPr/>
        </p:nvSpPr>
        <p:spPr>
          <a:xfrm>
            <a:off x="2261027" y="4925525"/>
            <a:ext cx="78867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cap="all">
                <a:solidFill>
                  <a:schemeClr val="bg1"/>
                </a:solidFill>
                <a:ea typeface="+mn-lt"/>
                <a:cs typeface="+mn-lt"/>
              </a:rPr>
              <a:t>DPW CITY YARD Salt Shed replacement</a:t>
            </a:r>
            <a:endParaRPr lang="en-US" sz="4000">
              <a:solidFill>
                <a:schemeClr val="bg1"/>
              </a:solidFill>
            </a:endParaRPr>
          </a:p>
        </p:txBody>
      </p:sp>
    </p:spTree>
    <p:extLst>
      <p:ext uri="{BB962C8B-B14F-4D97-AF65-F5344CB8AC3E}">
        <p14:creationId xmlns:p14="http://schemas.microsoft.com/office/powerpoint/2010/main" val="1208411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3337C9-917E-3011-3577-A5CD5A0788BD}"/>
              </a:ext>
            </a:extLst>
          </p:cNvPr>
          <p:cNvSpPr txBox="1"/>
          <p:nvPr/>
        </p:nvSpPr>
        <p:spPr>
          <a:xfrm>
            <a:off x="693507" y="1735820"/>
            <a:ext cx="9574712" cy="3686137"/>
          </a:xfrm>
          <a:prstGeom prst="rect">
            <a:avLst/>
          </a:prstGeom>
          <a:noFill/>
        </p:spPr>
        <p:txBody>
          <a:bodyPr wrap="square" lIns="91440" tIns="45720" rIns="91440" bIns="45720" anchor="t">
            <a:spAutoFit/>
          </a:bodyPr>
          <a:lstStyle/>
          <a:p>
            <a:pPr marL="457200" indent="-457200" algn="l" rtl="0" fontAlgn="base">
              <a:lnSpc>
                <a:spcPct val="150000"/>
              </a:lnSpc>
              <a:buFont typeface="Arial" panose="020B0604020202020204" pitchFamily="34" charset="0"/>
              <a:buChar char="•"/>
            </a:pPr>
            <a:r>
              <a:rPr lang="en-US" sz="3200" i="0">
                <a:effectLst/>
                <a:latin typeface="Impact"/>
                <a:cs typeface="Calibri"/>
              </a:rPr>
              <a:t>LEBANON FIELD RENOVATION </a:t>
            </a:r>
            <a:endParaRPr lang="en-US" sz="3200">
              <a:latin typeface="Impact"/>
              <a:cs typeface="Calibri"/>
            </a:endParaRPr>
          </a:p>
          <a:p>
            <a:pPr marL="457200" indent="-457200" algn="l" rtl="0" fontAlgn="base">
              <a:lnSpc>
                <a:spcPct val="150000"/>
              </a:lnSpc>
              <a:buFont typeface="Arial" panose="020B0604020202020204" pitchFamily="34" charset="0"/>
              <a:buChar char="•"/>
            </a:pPr>
            <a:r>
              <a:rPr lang="en-US" sz="3200" i="0">
                <a:effectLst/>
                <a:latin typeface="Impact"/>
                <a:cs typeface="Calibri"/>
              </a:rPr>
              <a:t>FOSS PARK PICKLEBALL AND BASKETBALL COURTS </a:t>
            </a:r>
            <a:endParaRPr lang="en-US" sz="3200">
              <a:latin typeface="Impact"/>
              <a:cs typeface="Calibri"/>
            </a:endParaRPr>
          </a:p>
          <a:p>
            <a:pPr marL="457200" indent="-457200" algn="l" rtl="0" fontAlgn="base">
              <a:lnSpc>
                <a:spcPct val="150000"/>
              </a:lnSpc>
              <a:buFont typeface="Arial" panose="020B0604020202020204" pitchFamily="34" charset="0"/>
              <a:buChar char="•"/>
            </a:pPr>
            <a:r>
              <a:rPr lang="en-US" sz="3200" i="0">
                <a:effectLst/>
                <a:latin typeface="Impact"/>
                <a:cs typeface="Calibri"/>
              </a:rPr>
              <a:t>ELL POND BRIDGE CONSTRUCTION</a:t>
            </a:r>
          </a:p>
          <a:p>
            <a:pPr marL="457200" indent="-457200" algn="l" rtl="0" fontAlgn="base">
              <a:lnSpc>
                <a:spcPct val="150000"/>
              </a:lnSpc>
              <a:buFont typeface="Arial" panose="020B0604020202020204" pitchFamily="34" charset="0"/>
              <a:buChar char="•"/>
            </a:pPr>
            <a:r>
              <a:rPr lang="en-US" sz="3200" i="0">
                <a:effectLst/>
                <a:latin typeface="Impact"/>
                <a:cs typeface="Calibri"/>
              </a:rPr>
              <a:t>AMAZING GRACE BASKETBALL COURT</a:t>
            </a:r>
          </a:p>
          <a:p>
            <a:pPr marL="457200" indent="-457200" algn="l" rtl="0" fontAlgn="base">
              <a:lnSpc>
                <a:spcPct val="150000"/>
              </a:lnSpc>
              <a:buFont typeface="Arial" panose="020B0604020202020204" pitchFamily="34" charset="0"/>
              <a:buChar char="•"/>
            </a:pPr>
            <a:r>
              <a:rPr lang="en-US" sz="3200" i="0">
                <a:effectLst/>
                <a:latin typeface="Impact"/>
                <a:cs typeface="Calibri"/>
              </a:rPr>
              <a:t>VOLUNTEER PARK INCLUSIVE PLAYGROUND</a:t>
            </a:r>
          </a:p>
        </p:txBody>
      </p:sp>
      <p:sp>
        <p:nvSpPr>
          <p:cNvPr id="10" name="Title 1">
            <a:extLst>
              <a:ext uri="{FF2B5EF4-FFF2-40B4-BE49-F238E27FC236}">
                <a16:creationId xmlns:a16="http://schemas.microsoft.com/office/drawing/2014/main" id="{AC7EA28D-F762-C763-15BC-67F2E40E0D36}"/>
              </a:ext>
            </a:extLst>
          </p:cNvPr>
          <p:cNvSpPr txBox="1">
            <a:spLocks/>
          </p:cNvSpPr>
          <p:nvPr/>
        </p:nvSpPr>
        <p:spPr>
          <a:xfrm>
            <a:off x="205873" y="659638"/>
            <a:ext cx="11780254" cy="1628647"/>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a:lstStyle>
          <a:p>
            <a:r>
              <a:rPr lang="en-US" sz="4000">
                <a:solidFill>
                  <a:srgbClr val="C00000"/>
                </a:solidFill>
              </a:rPr>
              <a:t>We made Improvements to Our Parks and Open Spaces</a:t>
            </a:r>
          </a:p>
        </p:txBody>
      </p:sp>
    </p:spTree>
    <p:extLst>
      <p:ext uri="{BB962C8B-B14F-4D97-AF65-F5344CB8AC3E}">
        <p14:creationId xmlns:p14="http://schemas.microsoft.com/office/powerpoint/2010/main" val="3212449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tree, outdoor, sign&#10;&#10;Description automatically generated">
            <a:extLst>
              <a:ext uri="{FF2B5EF4-FFF2-40B4-BE49-F238E27FC236}">
                <a16:creationId xmlns:a16="http://schemas.microsoft.com/office/drawing/2014/main" id="{C419E8B6-8AFD-2FDD-459C-1988D0B482C3}"/>
              </a:ext>
            </a:extLst>
          </p:cNvPr>
          <p:cNvPicPr>
            <a:picLocks noChangeAspect="1"/>
          </p:cNvPicPr>
          <p:nvPr/>
        </p:nvPicPr>
        <p:blipFill rotWithShape="1">
          <a:blip r:embed="rId2">
            <a:extLst>
              <a:ext uri="{28A0092B-C50C-407E-A947-70E740481C1C}">
                <a14:useLocalDpi xmlns:a14="http://schemas.microsoft.com/office/drawing/2010/main" val="0"/>
              </a:ext>
            </a:extLst>
          </a:blip>
          <a:srcRect t="18068" r="-1" b="39114"/>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5" name="Picture 4" descr="A picture containing sky, outdoor, grass, person&#10;&#10;Description automatically generated">
            <a:extLst>
              <a:ext uri="{FF2B5EF4-FFF2-40B4-BE49-F238E27FC236}">
                <a16:creationId xmlns:a16="http://schemas.microsoft.com/office/drawing/2014/main" id="{AE9D828C-CFAE-60AB-FA0A-97A2F9CCA638}"/>
              </a:ext>
            </a:extLst>
          </p:cNvPr>
          <p:cNvPicPr>
            <a:picLocks noChangeAspect="1"/>
          </p:cNvPicPr>
          <p:nvPr/>
        </p:nvPicPr>
        <p:blipFill rotWithShape="1">
          <a:blip r:embed="rId3">
            <a:extLst>
              <a:ext uri="{28A0092B-C50C-407E-A947-70E740481C1C}">
                <a14:useLocalDpi xmlns:a14="http://schemas.microsoft.com/office/drawing/2010/main" val="0"/>
              </a:ext>
            </a:extLst>
          </a:blip>
          <a:srcRect t="24038" b="26522"/>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descr="A group of people on a bridge&#10;&#10;Description automatically generated">
            <a:extLst>
              <a:ext uri="{FF2B5EF4-FFF2-40B4-BE49-F238E27FC236}">
                <a16:creationId xmlns:a16="http://schemas.microsoft.com/office/drawing/2014/main" id="{6FDBFF22-2571-96EF-3E6A-A5718E929DE5}"/>
              </a:ext>
            </a:extLst>
          </p:cNvPr>
          <p:cNvPicPr>
            <a:picLocks noChangeAspect="1"/>
          </p:cNvPicPr>
          <p:nvPr/>
        </p:nvPicPr>
        <p:blipFill rotWithShape="1">
          <a:blip r:embed="rId4">
            <a:extLst>
              <a:ext uri="{28A0092B-C50C-407E-A947-70E740481C1C}">
                <a14:useLocalDpi xmlns:a14="http://schemas.microsoft.com/office/drawing/2010/main" val="0"/>
              </a:ext>
            </a:extLst>
          </a:blip>
          <a:srcRect t="9597" r="-1" b="2185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404516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0493-63F4-58AD-CFE0-EE07B6F57F0E}"/>
              </a:ext>
            </a:extLst>
          </p:cNvPr>
          <p:cNvSpPr>
            <a:spLocks noGrp="1"/>
          </p:cNvSpPr>
          <p:nvPr>
            <p:ph type="title"/>
          </p:nvPr>
        </p:nvSpPr>
        <p:spPr>
          <a:xfrm>
            <a:off x="817301" y="428947"/>
            <a:ext cx="10396882" cy="1158140"/>
          </a:xfrm>
        </p:spPr>
        <p:txBody>
          <a:bodyPr/>
          <a:lstStyle/>
          <a:p>
            <a:r>
              <a:rPr lang="en-US"/>
              <a:t>State and federal grant funding</a:t>
            </a:r>
          </a:p>
        </p:txBody>
      </p:sp>
      <p:sp>
        <p:nvSpPr>
          <p:cNvPr id="3" name="Content Placeholder 2">
            <a:extLst>
              <a:ext uri="{FF2B5EF4-FFF2-40B4-BE49-F238E27FC236}">
                <a16:creationId xmlns:a16="http://schemas.microsoft.com/office/drawing/2014/main" id="{F892A4ED-A1E8-F889-9BA3-7C0A156C0DF8}"/>
              </a:ext>
            </a:extLst>
          </p:cNvPr>
          <p:cNvSpPr>
            <a:spLocks noGrp="1"/>
          </p:cNvSpPr>
          <p:nvPr>
            <p:ph sz="quarter" idx="13"/>
          </p:nvPr>
        </p:nvSpPr>
        <p:spPr>
          <a:xfrm>
            <a:off x="164387" y="1769483"/>
            <a:ext cx="12027613" cy="2597034"/>
          </a:xfrm>
        </p:spPr>
        <p:txBody>
          <a:bodyPr vert="horz" lIns="91440" tIns="45720" rIns="91440" bIns="45720" numCol="2" rtlCol="0" anchor="t">
            <a:noAutofit/>
          </a:bodyPr>
          <a:lstStyle/>
          <a:p>
            <a:pPr marL="285750" indent="-285750">
              <a:lnSpc>
                <a:spcPct val="100000"/>
              </a:lnSpc>
              <a:spcBef>
                <a:spcPts val="0"/>
              </a:spcBef>
              <a:spcAft>
                <a:spcPts val="2400"/>
              </a:spcAft>
              <a:buFont typeface="Arial,Sans-Serif" panose="020B0604020202020204" pitchFamily="34" charset="0"/>
            </a:pPr>
            <a:r>
              <a:rPr lang="en-US" sz="2400">
                <a:solidFill>
                  <a:srgbClr val="C00000"/>
                </a:solidFill>
              </a:rPr>
              <a:t>$1 million</a:t>
            </a:r>
            <a:r>
              <a:rPr lang="en-US" sz="2400"/>
              <a:t> Stop School Violence Grant </a:t>
            </a:r>
          </a:p>
          <a:p>
            <a:pPr marL="285750" indent="-285750">
              <a:lnSpc>
                <a:spcPct val="100000"/>
              </a:lnSpc>
              <a:spcBef>
                <a:spcPts val="0"/>
              </a:spcBef>
              <a:spcAft>
                <a:spcPts val="2400"/>
              </a:spcAft>
              <a:buFont typeface="Arial,Sans-Serif" panose="020B0604020202020204" pitchFamily="34" charset="0"/>
            </a:pPr>
            <a:r>
              <a:rPr lang="en-US" sz="2400">
                <a:solidFill>
                  <a:srgbClr val="C00000"/>
                </a:solidFill>
              </a:rPr>
              <a:t>$1 million</a:t>
            </a:r>
            <a:r>
              <a:rPr lang="en-US" sz="2400"/>
              <a:t> federal ear mark for Ell Pond climate resiliency </a:t>
            </a:r>
          </a:p>
          <a:p>
            <a:pPr marL="285750" indent="-285750">
              <a:lnSpc>
                <a:spcPct val="100000"/>
              </a:lnSpc>
              <a:spcBef>
                <a:spcPts val="0"/>
              </a:spcBef>
              <a:spcAft>
                <a:spcPts val="2400"/>
              </a:spcAft>
              <a:buFont typeface="Arial,Sans-Serif" panose="020B0604020202020204" pitchFamily="34" charset="0"/>
            </a:pPr>
            <a:r>
              <a:rPr lang="en-US" sz="2400">
                <a:solidFill>
                  <a:srgbClr val="C00000"/>
                </a:solidFill>
              </a:rPr>
              <a:t>$100K </a:t>
            </a:r>
            <a:r>
              <a:rPr lang="en-US" sz="2400"/>
              <a:t>State economic development earmark for placemaking</a:t>
            </a:r>
            <a:endParaRPr lang="en-US" sz="2400">
              <a:ea typeface="+mn-lt"/>
              <a:cs typeface="+mn-lt"/>
            </a:endParaRPr>
          </a:p>
          <a:p>
            <a:pPr marL="285750" indent="-285750">
              <a:lnSpc>
                <a:spcPct val="100000"/>
              </a:lnSpc>
              <a:spcBef>
                <a:spcPts val="0"/>
              </a:spcBef>
              <a:spcAft>
                <a:spcPts val="2400"/>
              </a:spcAft>
              <a:buFont typeface="Arial,Sans-Serif" panose="020B0604020202020204" pitchFamily="34" charset="0"/>
            </a:pPr>
            <a:r>
              <a:rPr lang="en-US" sz="2400">
                <a:solidFill>
                  <a:srgbClr val="C00000"/>
                </a:solidFill>
              </a:rPr>
              <a:t>$100K</a:t>
            </a:r>
            <a:r>
              <a:rPr lang="en-US" sz="2400"/>
              <a:t> State earmark for Memorial Hall repairs</a:t>
            </a:r>
          </a:p>
          <a:p>
            <a:pPr marL="285750" indent="-285750">
              <a:lnSpc>
                <a:spcPct val="100000"/>
              </a:lnSpc>
              <a:spcBef>
                <a:spcPts val="0"/>
              </a:spcBef>
              <a:spcAft>
                <a:spcPts val="2400"/>
              </a:spcAft>
              <a:buFont typeface="Arial,Sans-Serif" panose="020B0604020202020204" pitchFamily="34" charset="0"/>
            </a:pPr>
            <a:r>
              <a:rPr lang="en-US" sz="2400"/>
              <a:t> </a:t>
            </a:r>
            <a:r>
              <a:rPr lang="en-US" sz="2400">
                <a:solidFill>
                  <a:srgbClr val="C00000"/>
                </a:solidFill>
              </a:rPr>
              <a:t>$500K</a:t>
            </a:r>
            <a:r>
              <a:rPr lang="en-US" sz="2400"/>
              <a:t> Green Community Building Grant for Library decarbonization</a:t>
            </a:r>
            <a:endParaRPr lang="en-US" sz="2400">
              <a:ea typeface="+mn-lt"/>
              <a:cs typeface="+mn-lt"/>
            </a:endParaRPr>
          </a:p>
          <a:p>
            <a:pPr marL="285750" indent="-285750">
              <a:lnSpc>
                <a:spcPct val="100000"/>
              </a:lnSpc>
              <a:spcBef>
                <a:spcPts val="0"/>
              </a:spcBef>
              <a:spcAft>
                <a:spcPts val="2400"/>
              </a:spcAft>
              <a:buFont typeface="Arial,Sans-Serif" panose="020B0604020202020204" pitchFamily="34" charset="0"/>
            </a:pPr>
            <a:r>
              <a:rPr lang="en-US" sz="2400">
                <a:solidFill>
                  <a:srgbClr val="C00000"/>
                </a:solidFill>
              </a:rPr>
              <a:t>$615K</a:t>
            </a:r>
            <a:r>
              <a:rPr lang="en-US" sz="2400"/>
              <a:t> </a:t>
            </a:r>
            <a:r>
              <a:rPr lang="en-US" sz="2400" err="1"/>
              <a:t>MassWorks</a:t>
            </a:r>
            <a:r>
              <a:rPr lang="en-US" sz="2400"/>
              <a:t> Grant for </a:t>
            </a:r>
            <a:r>
              <a:rPr lang="en-US" sz="2400" err="1"/>
              <a:t>caruso’s</a:t>
            </a:r>
            <a:r>
              <a:rPr lang="en-US" sz="2400"/>
              <a:t> redevelopment</a:t>
            </a:r>
          </a:p>
          <a:p>
            <a:pPr marL="285750" indent="-285750">
              <a:lnSpc>
                <a:spcPct val="100000"/>
              </a:lnSpc>
              <a:spcBef>
                <a:spcPts val="0"/>
              </a:spcBef>
              <a:spcAft>
                <a:spcPts val="2400"/>
              </a:spcAft>
              <a:buFont typeface="Arial,Sans-Serif" panose="020B0604020202020204" pitchFamily="34" charset="0"/>
            </a:pPr>
            <a:r>
              <a:rPr lang="en-US" sz="2400">
                <a:solidFill>
                  <a:srgbClr val="C00000"/>
                </a:solidFill>
              </a:rPr>
              <a:t>$150K</a:t>
            </a:r>
            <a:r>
              <a:rPr lang="en-US" sz="2400"/>
              <a:t> State earmark for fire </a:t>
            </a:r>
            <a:r>
              <a:rPr lang="en-US" sz="2400" err="1"/>
              <a:t>hq</a:t>
            </a:r>
            <a:endParaRPr lang="en-US" sz="2400"/>
          </a:p>
          <a:p>
            <a:pPr marL="285750" indent="-285750">
              <a:lnSpc>
                <a:spcPct val="100000"/>
              </a:lnSpc>
              <a:spcBef>
                <a:spcPts val="0"/>
              </a:spcBef>
              <a:spcAft>
                <a:spcPts val="2400"/>
              </a:spcAft>
              <a:buFont typeface="Arial,Sans-Serif" panose="020B0604020202020204" pitchFamily="34" charset="0"/>
            </a:pPr>
            <a:r>
              <a:rPr lang="en-US" sz="2400">
                <a:solidFill>
                  <a:srgbClr val="C00000"/>
                </a:solidFill>
                <a:ea typeface="+mn-lt"/>
                <a:cs typeface="+mn-lt"/>
              </a:rPr>
              <a:t>$150K</a:t>
            </a:r>
            <a:r>
              <a:rPr lang="en-US" sz="2400"/>
              <a:t> for High School </a:t>
            </a:r>
            <a:r>
              <a:rPr lang="en-US" sz="2400" err="1"/>
              <a:t>elevatoRS</a:t>
            </a:r>
            <a:endParaRPr lang="en-US" sz="2400"/>
          </a:p>
        </p:txBody>
      </p:sp>
      <p:sp>
        <p:nvSpPr>
          <p:cNvPr id="5" name="TextBox 4">
            <a:extLst>
              <a:ext uri="{FF2B5EF4-FFF2-40B4-BE49-F238E27FC236}">
                <a16:creationId xmlns:a16="http://schemas.microsoft.com/office/drawing/2014/main" id="{CA8B3ABD-BB5A-0919-A528-7D082A081948}"/>
              </a:ext>
            </a:extLst>
          </p:cNvPr>
          <p:cNvSpPr txBox="1"/>
          <p:nvPr/>
        </p:nvSpPr>
        <p:spPr>
          <a:xfrm>
            <a:off x="8147408" y="5763801"/>
            <a:ext cx="2845941" cy="523220"/>
          </a:xfrm>
          <a:prstGeom prst="rect">
            <a:avLst/>
          </a:prstGeom>
          <a:noFill/>
        </p:spPr>
        <p:txBody>
          <a:bodyPr wrap="square" rtlCol="0">
            <a:spAutoFit/>
          </a:bodyPr>
          <a:lstStyle/>
          <a:p>
            <a:r>
              <a:rPr lang="en-US" sz="2800" i="1">
                <a:solidFill>
                  <a:schemeClr val="bg1"/>
                </a:solidFill>
              </a:rPr>
              <a:t>And more!</a:t>
            </a:r>
          </a:p>
        </p:txBody>
      </p:sp>
    </p:spTree>
    <p:extLst>
      <p:ext uri="{BB962C8B-B14F-4D97-AF65-F5344CB8AC3E}">
        <p14:creationId xmlns:p14="http://schemas.microsoft.com/office/powerpoint/2010/main" val="3364713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EEF1B1-5899-F13A-8531-1D10B17B6274}"/>
              </a:ext>
            </a:extLst>
          </p:cNvPr>
          <p:cNvSpPr txBox="1"/>
          <p:nvPr/>
        </p:nvSpPr>
        <p:spPr>
          <a:xfrm>
            <a:off x="1651281" y="1541680"/>
            <a:ext cx="11465960" cy="423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600"/>
              </a:spcAft>
              <a:buChar char="•"/>
            </a:pPr>
            <a:r>
              <a:rPr lang="en-US" sz="2400">
                <a:cs typeface="Arial"/>
              </a:rPr>
              <a:t> </a:t>
            </a:r>
            <a:r>
              <a:rPr lang="en-US" sz="2400">
                <a:solidFill>
                  <a:schemeClr val="accent1"/>
                </a:solidFill>
                <a:cs typeface="Arial"/>
              </a:rPr>
              <a:t>Housing Choice </a:t>
            </a:r>
            <a:r>
              <a:rPr lang="en-US" sz="2400">
                <a:cs typeface="Arial"/>
              </a:rPr>
              <a:t>Grant</a:t>
            </a:r>
          </a:p>
          <a:p>
            <a:pPr>
              <a:lnSpc>
                <a:spcPct val="150000"/>
              </a:lnSpc>
              <a:spcAft>
                <a:spcPts val="600"/>
              </a:spcAft>
              <a:buChar char="•"/>
            </a:pPr>
            <a:r>
              <a:rPr lang="en-US" sz="2400">
                <a:cs typeface="Arial"/>
              </a:rPr>
              <a:t>Massachusetts Office of </a:t>
            </a:r>
            <a:r>
              <a:rPr lang="en-US" sz="2400">
                <a:solidFill>
                  <a:srgbClr val="C00000"/>
                </a:solidFill>
                <a:cs typeface="Arial"/>
              </a:rPr>
              <a:t>Disability Grant​</a:t>
            </a:r>
          </a:p>
          <a:p>
            <a:pPr>
              <a:lnSpc>
                <a:spcPct val="150000"/>
              </a:lnSpc>
              <a:spcAft>
                <a:spcPts val="600"/>
              </a:spcAft>
              <a:buFont typeface="Arial"/>
              <a:buChar char="•"/>
            </a:pPr>
            <a:r>
              <a:rPr lang="en-US" sz="2400">
                <a:ea typeface="+mn-lt"/>
                <a:cs typeface="+mn-lt"/>
              </a:rPr>
              <a:t> State Budget Earmarks for </a:t>
            </a:r>
            <a:r>
              <a:rPr lang="en-US" sz="2400">
                <a:solidFill>
                  <a:srgbClr val="C00000"/>
                </a:solidFill>
                <a:ea typeface="+mn-lt"/>
                <a:cs typeface="+mn-lt"/>
              </a:rPr>
              <a:t>New Fire Equipment</a:t>
            </a:r>
            <a:endParaRPr lang="en-US" sz="2400">
              <a:cs typeface="Arial"/>
            </a:endParaRPr>
          </a:p>
          <a:p>
            <a:pPr>
              <a:lnSpc>
                <a:spcPct val="150000"/>
              </a:lnSpc>
              <a:spcAft>
                <a:spcPts val="600"/>
              </a:spcAft>
              <a:buFont typeface="Arial"/>
              <a:buChar char="•"/>
            </a:pPr>
            <a:r>
              <a:rPr lang="en-US" sz="2400">
                <a:ea typeface="+mn-lt"/>
                <a:cs typeface="+mn-lt"/>
              </a:rPr>
              <a:t> Massachusetts School Building Authority </a:t>
            </a:r>
            <a:r>
              <a:rPr lang="en-US" sz="2400">
                <a:solidFill>
                  <a:srgbClr val="C00000"/>
                </a:solidFill>
                <a:ea typeface="+mn-lt"/>
                <a:cs typeface="+mn-lt"/>
              </a:rPr>
              <a:t>Accelerated Repair Grant</a:t>
            </a:r>
          </a:p>
          <a:p>
            <a:pPr>
              <a:lnSpc>
                <a:spcPct val="150000"/>
              </a:lnSpc>
              <a:spcAft>
                <a:spcPts val="600"/>
              </a:spcAft>
              <a:buChar char="•"/>
            </a:pPr>
            <a:r>
              <a:rPr lang="en-US" sz="2400">
                <a:cs typeface="Arial"/>
              </a:rPr>
              <a:t> Community Compact Grants for </a:t>
            </a:r>
            <a:r>
              <a:rPr lang="en-US" sz="2400">
                <a:solidFill>
                  <a:srgbClr val="C00000"/>
                </a:solidFill>
                <a:cs typeface="Arial"/>
              </a:rPr>
              <a:t>Capital Planning</a:t>
            </a:r>
            <a:r>
              <a:rPr lang="en-US" sz="2400">
                <a:cs typeface="Arial"/>
              </a:rPr>
              <a:t> </a:t>
            </a:r>
            <a:r>
              <a:rPr lang="en-US" sz="2400">
                <a:solidFill>
                  <a:srgbClr val="C00000"/>
                </a:solidFill>
                <a:cs typeface="Arial"/>
              </a:rPr>
              <a:t> &amp; Fleet Management​</a:t>
            </a:r>
          </a:p>
          <a:p>
            <a:pPr>
              <a:lnSpc>
                <a:spcPct val="150000"/>
              </a:lnSpc>
              <a:buFont typeface="Arial"/>
              <a:buChar char="•"/>
            </a:pPr>
            <a:r>
              <a:rPr lang="en-US" sz="2400">
                <a:cs typeface="Arial"/>
              </a:rPr>
              <a:t> National Grid Grant for the </a:t>
            </a:r>
            <a:r>
              <a:rPr lang="en-US" sz="2400">
                <a:solidFill>
                  <a:srgbClr val="C00000"/>
                </a:solidFill>
                <a:cs typeface="Arial"/>
              </a:rPr>
              <a:t>Melrose Energy Challenge</a:t>
            </a:r>
            <a:r>
              <a:rPr lang="en-US" sz="2400">
                <a:cs typeface="Arial"/>
              </a:rPr>
              <a:t> </a:t>
            </a:r>
            <a:endParaRPr lang="en-US" sz="2400">
              <a:solidFill>
                <a:srgbClr val="C00000"/>
              </a:solidFill>
              <a:cs typeface="Arial"/>
            </a:endParaRPr>
          </a:p>
          <a:p>
            <a:endParaRPr lang="en-US" sz="2800">
              <a:solidFill>
                <a:srgbClr val="C00000"/>
              </a:solidFill>
              <a:cs typeface="Arial"/>
            </a:endParaRPr>
          </a:p>
        </p:txBody>
      </p:sp>
      <p:sp>
        <p:nvSpPr>
          <p:cNvPr id="3" name="Title 1">
            <a:extLst>
              <a:ext uri="{FF2B5EF4-FFF2-40B4-BE49-F238E27FC236}">
                <a16:creationId xmlns:a16="http://schemas.microsoft.com/office/drawing/2014/main" id="{65CAE2CE-2775-DE46-DB61-F868052FFBE9}"/>
              </a:ext>
            </a:extLst>
          </p:cNvPr>
          <p:cNvSpPr txBox="1">
            <a:spLocks/>
          </p:cNvSpPr>
          <p:nvPr/>
        </p:nvSpPr>
        <p:spPr>
          <a:xfrm>
            <a:off x="897559" y="592365"/>
            <a:ext cx="10396882" cy="1158140"/>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a:t>State and federal grant funding</a:t>
            </a:r>
          </a:p>
        </p:txBody>
      </p:sp>
    </p:spTree>
    <p:extLst>
      <p:ext uri="{BB962C8B-B14F-4D97-AF65-F5344CB8AC3E}">
        <p14:creationId xmlns:p14="http://schemas.microsoft.com/office/powerpoint/2010/main" val="162874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satMod val="110000"/>
                <a:lumMod val="40000"/>
              </a:schemeClr>
              <a:schemeClr val="bg2">
                <a:tint val="90000"/>
                <a:lumMod val="106000"/>
              </a:schemeClr>
            </a:duotone>
          </a:blip>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front of a building&#10;&#10;Description automatically generated">
            <a:extLst>
              <a:ext uri="{FF2B5EF4-FFF2-40B4-BE49-F238E27FC236}">
                <a16:creationId xmlns:a16="http://schemas.microsoft.com/office/drawing/2014/main" id="{88F616D9-DACC-16DA-57B9-15F0FF320AEC}"/>
              </a:ext>
            </a:extLst>
          </p:cNvPr>
          <p:cNvPicPr>
            <a:picLocks noChangeAspect="1"/>
          </p:cNvPicPr>
          <p:nvPr/>
        </p:nvPicPr>
        <p:blipFill rotWithShape="1">
          <a:blip r:embed="rId3">
            <a:extLst>
              <a:ext uri="{28A0092B-C50C-407E-A947-70E740481C1C}">
                <a14:useLocalDpi xmlns:a14="http://schemas.microsoft.com/office/drawing/2010/main" val="0"/>
              </a:ext>
            </a:extLst>
          </a:blip>
          <a:srcRect t="24639" r="1" b="11300"/>
          <a:stretch/>
        </p:blipFill>
        <p:spPr>
          <a:xfrm rot="43080000">
            <a:off x="1137837" y="1003258"/>
            <a:ext cx="9916327" cy="4764396"/>
          </a:xfrm>
          <a:prstGeom prst="rect">
            <a:avLst/>
          </a:prstGeom>
        </p:spPr>
      </p:pic>
    </p:spTree>
    <p:extLst>
      <p:ext uri="{BB962C8B-B14F-4D97-AF65-F5344CB8AC3E}">
        <p14:creationId xmlns:p14="http://schemas.microsoft.com/office/powerpoint/2010/main" val="2927589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EA087D86-028E-4C1D-8024-6FD56A160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tanding outside a building&#10;&#10;Description automatically generated with medium confidence">
            <a:extLst>
              <a:ext uri="{FF2B5EF4-FFF2-40B4-BE49-F238E27FC236}">
                <a16:creationId xmlns:a16="http://schemas.microsoft.com/office/drawing/2014/main" id="{0E091D3A-62C2-47C1-145B-50BDF28C5B0F}"/>
              </a:ext>
            </a:extLst>
          </p:cNvPr>
          <p:cNvPicPr>
            <a:picLocks noChangeAspect="1"/>
          </p:cNvPicPr>
          <p:nvPr/>
        </p:nvPicPr>
        <p:blipFill rotWithShape="1">
          <a:blip r:embed="rId2">
            <a:extLst>
              <a:ext uri="{28A0092B-C50C-407E-A947-70E740481C1C}">
                <a14:useLocalDpi xmlns:a14="http://schemas.microsoft.com/office/drawing/2010/main" val="0"/>
              </a:ext>
            </a:extLst>
          </a:blip>
          <a:srcRect t="14576" r="1" b="17309"/>
          <a:stretch/>
        </p:blipFill>
        <p:spPr>
          <a:xfrm rot="21600000">
            <a:off x="643467" y="643467"/>
            <a:ext cx="10905066" cy="5571066"/>
          </a:xfrm>
          <a:prstGeom prst="rect">
            <a:avLst/>
          </a:prstGeom>
        </p:spPr>
      </p:pic>
    </p:spTree>
    <p:extLst>
      <p:ext uri="{BB962C8B-B14F-4D97-AF65-F5344CB8AC3E}">
        <p14:creationId xmlns:p14="http://schemas.microsoft.com/office/powerpoint/2010/main" val="2051173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EBF6-0AE8-B2B1-0182-295863EB7441}"/>
              </a:ext>
            </a:extLst>
          </p:cNvPr>
          <p:cNvSpPr>
            <a:spLocks noGrp="1"/>
          </p:cNvSpPr>
          <p:nvPr>
            <p:ph type="ctrTitle"/>
          </p:nvPr>
        </p:nvSpPr>
        <p:spPr>
          <a:xfrm rot="21420000">
            <a:off x="559768" y="560296"/>
            <a:ext cx="9070210" cy="3278684"/>
          </a:xfrm>
        </p:spPr>
        <p:txBody>
          <a:bodyPr>
            <a:normAutofit/>
          </a:bodyPr>
          <a:lstStyle/>
          <a:p>
            <a:r>
              <a:rPr lang="en-US" sz="7400"/>
              <a:t>Facing challenges together</a:t>
            </a:r>
          </a:p>
        </p:txBody>
      </p:sp>
      <p:sp>
        <p:nvSpPr>
          <p:cNvPr id="3" name="Subtitle 2">
            <a:extLst>
              <a:ext uri="{FF2B5EF4-FFF2-40B4-BE49-F238E27FC236}">
                <a16:creationId xmlns:a16="http://schemas.microsoft.com/office/drawing/2014/main" id="{4EB3E86F-B37F-0B0F-CD9B-14C5FEF4A39C}"/>
              </a:ext>
            </a:extLst>
          </p:cNvPr>
          <p:cNvSpPr>
            <a:spLocks noGrp="1"/>
          </p:cNvSpPr>
          <p:nvPr>
            <p:ph type="subTitle" idx="1"/>
          </p:nvPr>
        </p:nvSpPr>
        <p:spPr>
          <a:xfrm rot="21420000">
            <a:off x="666685" y="3933534"/>
            <a:ext cx="5424749" cy="621792"/>
          </a:xfrm>
        </p:spPr>
        <p:txBody>
          <a:bodyPr>
            <a:normAutofit/>
          </a:bodyPr>
          <a:lstStyle/>
          <a:p>
            <a:endParaRPr lang="en-US"/>
          </a:p>
        </p:txBody>
      </p:sp>
    </p:spTree>
    <p:extLst>
      <p:ext uri="{BB962C8B-B14F-4D97-AF65-F5344CB8AC3E}">
        <p14:creationId xmlns:p14="http://schemas.microsoft.com/office/powerpoint/2010/main" val="4230496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F9C4-ECB0-01EF-0AB7-8D3E02DFB923}"/>
              </a:ext>
            </a:extLst>
          </p:cNvPr>
          <p:cNvSpPr>
            <a:spLocks noGrp="1"/>
          </p:cNvSpPr>
          <p:nvPr>
            <p:ph type="title"/>
          </p:nvPr>
        </p:nvSpPr>
        <p:spPr>
          <a:xfrm>
            <a:off x="685801" y="339522"/>
            <a:ext cx="10396882" cy="1158140"/>
          </a:xfrm>
        </p:spPr>
        <p:txBody>
          <a:bodyPr/>
          <a:lstStyle/>
          <a:p>
            <a:r>
              <a:rPr lang="en-US"/>
              <a:t>City finances</a:t>
            </a:r>
          </a:p>
        </p:txBody>
      </p:sp>
      <p:graphicFrame>
        <p:nvGraphicFramePr>
          <p:cNvPr id="11" name="Diagram 10">
            <a:extLst>
              <a:ext uri="{FF2B5EF4-FFF2-40B4-BE49-F238E27FC236}">
                <a16:creationId xmlns:a16="http://schemas.microsoft.com/office/drawing/2014/main" id="{F5AB38CF-729C-B964-7651-E78710885C62}"/>
              </a:ext>
            </a:extLst>
          </p:cNvPr>
          <p:cNvGraphicFramePr/>
          <p:nvPr>
            <p:extLst>
              <p:ext uri="{D42A27DB-BD31-4B8C-83A1-F6EECF244321}">
                <p14:modId xmlns:p14="http://schemas.microsoft.com/office/powerpoint/2010/main" val="586298193"/>
              </p:ext>
            </p:extLst>
          </p:nvPr>
        </p:nvGraphicFramePr>
        <p:xfrm>
          <a:off x="1109317" y="20548"/>
          <a:ext cx="9973365" cy="6174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380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B4F-9FB2-644D-8E53-4171A018C94F}"/>
              </a:ext>
            </a:extLst>
          </p:cNvPr>
          <p:cNvSpPr txBox="1">
            <a:spLocks/>
          </p:cNvSpPr>
          <p:nvPr/>
        </p:nvSpPr>
        <p:spPr>
          <a:xfrm>
            <a:off x="1097280" y="286603"/>
            <a:ext cx="10058400" cy="1023213"/>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r>
              <a:rPr lang="en-US"/>
              <a:t>Net State Aid increase</a:t>
            </a:r>
          </a:p>
        </p:txBody>
      </p:sp>
      <p:graphicFrame>
        <p:nvGraphicFramePr>
          <p:cNvPr id="3" name="Content Placeholder 3" descr="Line graph of Net State Aid showing decline from Fiscal Year 2020-2022, and increase from Fiscal Year 2022 to Fiscal Year 2023.">
            <a:extLst>
              <a:ext uri="{FF2B5EF4-FFF2-40B4-BE49-F238E27FC236}">
                <a16:creationId xmlns:a16="http://schemas.microsoft.com/office/drawing/2014/main" id="{1935BDA1-6863-3905-B858-9F0FF7188D20}"/>
              </a:ext>
            </a:extLst>
          </p:cNvPr>
          <p:cNvGraphicFramePr>
            <a:graphicFrameLocks/>
          </p:cNvGraphicFramePr>
          <p:nvPr>
            <p:extLst>
              <p:ext uri="{D42A27DB-BD31-4B8C-83A1-F6EECF244321}">
                <p14:modId xmlns:p14="http://schemas.microsoft.com/office/powerpoint/2010/main" val="1584499370"/>
              </p:ext>
            </p:extLst>
          </p:nvPr>
        </p:nvGraphicFramePr>
        <p:xfrm>
          <a:off x="1265274" y="1223319"/>
          <a:ext cx="9484242" cy="42260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456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38E665F-010A-4CF3-9B64-5888D0D7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4ADECD-A9EC-A547-07D5-BAB0412467C2}"/>
              </a:ext>
            </a:extLst>
          </p:cNvPr>
          <p:cNvSpPr>
            <a:spLocks noGrp="1"/>
          </p:cNvSpPr>
          <p:nvPr>
            <p:ph type="title"/>
          </p:nvPr>
        </p:nvSpPr>
        <p:spPr>
          <a:xfrm>
            <a:off x="685800" y="685800"/>
            <a:ext cx="10792837" cy="1151965"/>
          </a:xfrm>
        </p:spPr>
        <p:txBody>
          <a:bodyPr>
            <a:normAutofit/>
          </a:bodyPr>
          <a:lstStyle/>
          <a:p>
            <a:r>
              <a:rPr lang="en-US" sz="5000">
                <a:ea typeface="+mj-lt"/>
                <a:cs typeface="+mj-lt"/>
              </a:rPr>
              <a:t>We Have Been Planning for the Future</a:t>
            </a:r>
            <a:endParaRPr lang="en-US" sz="5000"/>
          </a:p>
        </p:txBody>
      </p:sp>
      <p:graphicFrame>
        <p:nvGraphicFramePr>
          <p:cNvPr id="16" name="Content Placeholder 2">
            <a:extLst>
              <a:ext uri="{FF2B5EF4-FFF2-40B4-BE49-F238E27FC236}">
                <a16:creationId xmlns:a16="http://schemas.microsoft.com/office/drawing/2014/main" id="{14E7B860-E08D-22C4-92E5-1543E4FEC53D}"/>
              </a:ext>
            </a:extLst>
          </p:cNvPr>
          <p:cNvGraphicFramePr>
            <a:graphicFrameLocks noGrp="1"/>
          </p:cNvGraphicFramePr>
          <p:nvPr>
            <p:ph idx="1"/>
            <p:extLst>
              <p:ext uri="{D42A27DB-BD31-4B8C-83A1-F6EECF244321}">
                <p14:modId xmlns:p14="http://schemas.microsoft.com/office/powerpoint/2010/main" val="2942810648"/>
              </p:ext>
            </p:extLst>
          </p:nvPr>
        </p:nvGraphicFramePr>
        <p:xfrm>
          <a:off x="685800" y="1938867"/>
          <a:ext cx="10793413" cy="4580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98995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ilding, outdoor, sky&#10;&#10;Description automatically generated">
            <a:extLst>
              <a:ext uri="{FF2B5EF4-FFF2-40B4-BE49-F238E27FC236}">
                <a16:creationId xmlns:a16="http://schemas.microsoft.com/office/drawing/2014/main" id="{40FBF621-D6FC-F9C8-9B5C-FA3280847F80}"/>
              </a:ext>
            </a:extLst>
          </p:cNvPr>
          <p:cNvPicPr>
            <a:picLocks noChangeAspect="1"/>
          </p:cNvPicPr>
          <p:nvPr/>
        </p:nvPicPr>
        <p:blipFill rotWithShape="1">
          <a:blip r:embed="rId2">
            <a:extLst>
              <a:ext uri="{28A0092B-C50C-407E-A947-70E740481C1C}">
                <a14:useLocalDpi xmlns:a14="http://schemas.microsoft.com/office/drawing/2010/main" val="0"/>
              </a:ext>
            </a:extLst>
          </a:blip>
          <a:srcRect t="35764" r="-1" b="16539"/>
          <a:stretch/>
        </p:blipFill>
        <p:spPr>
          <a:xfrm>
            <a:off x="20" y="-1"/>
            <a:ext cx="11763746" cy="6419515"/>
          </a:xfrm>
          <a:prstGeom prst="rect">
            <a:avLst/>
          </a:prstGeom>
        </p:spPr>
      </p:pic>
    </p:spTree>
    <p:extLst>
      <p:ext uri="{BB962C8B-B14F-4D97-AF65-F5344CB8AC3E}">
        <p14:creationId xmlns:p14="http://schemas.microsoft.com/office/powerpoint/2010/main" val="1900862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outdoor, building, tree, sky&#10;&#10;Description automatically generated">
            <a:extLst>
              <a:ext uri="{FF2B5EF4-FFF2-40B4-BE49-F238E27FC236}">
                <a16:creationId xmlns:a16="http://schemas.microsoft.com/office/drawing/2014/main" id="{51EE0998-255B-0D9D-07FE-F948A9F93A87}"/>
              </a:ext>
            </a:extLst>
          </p:cNvPr>
          <p:cNvPicPr>
            <a:picLocks noChangeAspect="1"/>
          </p:cNvPicPr>
          <p:nvPr/>
        </p:nvPicPr>
        <p:blipFill rotWithShape="1">
          <a:blip r:embed="rId2">
            <a:extLst>
              <a:ext uri="{28A0092B-C50C-407E-A947-70E740481C1C}">
                <a14:useLocalDpi xmlns:a14="http://schemas.microsoft.com/office/drawing/2010/main" val="0"/>
              </a:ext>
            </a:extLst>
          </a:blip>
          <a:srcRect l="4202" t="2549" r="2" b="2"/>
          <a:stretch/>
        </p:blipFill>
        <p:spPr>
          <a:xfrm>
            <a:off x="418213" y="3603933"/>
            <a:ext cx="5555784" cy="2792626"/>
          </a:xfrm>
          <a:prstGeom prst="rect">
            <a:avLst/>
          </a:prstGeom>
        </p:spPr>
      </p:pic>
      <p:pic>
        <p:nvPicPr>
          <p:cNvPr id="7" name="Picture 6" descr="A red car parked in front of a brick building&#10;&#10;Description automatically generated">
            <a:extLst>
              <a:ext uri="{FF2B5EF4-FFF2-40B4-BE49-F238E27FC236}">
                <a16:creationId xmlns:a16="http://schemas.microsoft.com/office/drawing/2014/main" id="{BEF1D2D9-B040-39E1-4AF7-6F0778755FBD}"/>
              </a:ext>
            </a:extLst>
          </p:cNvPr>
          <p:cNvPicPr>
            <a:picLocks noChangeAspect="1"/>
          </p:cNvPicPr>
          <p:nvPr/>
        </p:nvPicPr>
        <p:blipFill rotWithShape="1">
          <a:blip r:embed="rId3">
            <a:extLst>
              <a:ext uri="{28A0092B-C50C-407E-A947-70E740481C1C}">
                <a14:useLocalDpi xmlns:a14="http://schemas.microsoft.com/office/drawing/2010/main" val="0"/>
              </a:ext>
            </a:extLst>
          </a:blip>
          <a:srcRect l="4776" t="-949" r="198" b="9620"/>
          <a:stretch/>
        </p:blipFill>
        <p:spPr>
          <a:xfrm>
            <a:off x="478054" y="386070"/>
            <a:ext cx="5508396" cy="2792626"/>
          </a:xfrm>
          <a:prstGeom prst="rect">
            <a:avLst/>
          </a:prstGeom>
        </p:spPr>
      </p:pic>
      <p:pic>
        <p:nvPicPr>
          <p:cNvPr id="5" name="Picture 4" descr="A picture containing text, building, outdoor&#10;&#10;Description automatically generated">
            <a:extLst>
              <a:ext uri="{FF2B5EF4-FFF2-40B4-BE49-F238E27FC236}">
                <a16:creationId xmlns:a16="http://schemas.microsoft.com/office/drawing/2014/main" id="{F97082AB-6AA4-7E2E-5477-B645A892A37E}"/>
              </a:ext>
            </a:extLst>
          </p:cNvPr>
          <p:cNvPicPr>
            <a:picLocks noChangeAspect="1"/>
          </p:cNvPicPr>
          <p:nvPr/>
        </p:nvPicPr>
        <p:blipFill rotWithShape="1">
          <a:blip r:embed="rId4">
            <a:extLst>
              <a:ext uri="{28A0092B-C50C-407E-A947-70E740481C1C}">
                <a14:useLocalDpi xmlns:a14="http://schemas.microsoft.com/office/drawing/2010/main" val="0"/>
              </a:ext>
            </a:extLst>
          </a:blip>
          <a:srcRect l="5019" t="17581" r="2" b="2829"/>
          <a:stretch/>
        </p:blipFill>
        <p:spPr>
          <a:xfrm>
            <a:off x="6246474" y="3609448"/>
            <a:ext cx="5508396" cy="2792626"/>
          </a:xfrm>
          <a:prstGeom prst="rect">
            <a:avLst/>
          </a:prstGeom>
        </p:spPr>
      </p:pic>
      <p:pic>
        <p:nvPicPr>
          <p:cNvPr id="11" name="Picture 10" descr="A brick building with a clock on the top&#10;&#10;Description automatically generated with medium confidence">
            <a:extLst>
              <a:ext uri="{FF2B5EF4-FFF2-40B4-BE49-F238E27FC236}">
                <a16:creationId xmlns:a16="http://schemas.microsoft.com/office/drawing/2014/main" id="{E51ED676-B751-A0C0-4AD6-7A3964D54F83}"/>
              </a:ext>
            </a:extLst>
          </p:cNvPr>
          <p:cNvPicPr>
            <a:picLocks noChangeAspect="1"/>
          </p:cNvPicPr>
          <p:nvPr/>
        </p:nvPicPr>
        <p:blipFill rotWithShape="1">
          <a:blip r:embed="rId5">
            <a:extLst>
              <a:ext uri="{28A0092B-C50C-407E-A947-70E740481C1C}">
                <a14:useLocalDpi xmlns:a14="http://schemas.microsoft.com/office/drawing/2010/main" val="0"/>
              </a:ext>
            </a:extLst>
          </a:blip>
          <a:srcRect l="4978" t="7981" r="-3" b="3217"/>
          <a:stretch/>
        </p:blipFill>
        <p:spPr>
          <a:xfrm>
            <a:off x="6280137" y="408411"/>
            <a:ext cx="5508396" cy="2792626"/>
          </a:xfrm>
          <a:prstGeom prst="rect">
            <a:avLst/>
          </a:prstGeom>
        </p:spPr>
      </p:pic>
      <p:grpSp>
        <p:nvGrpSpPr>
          <p:cNvPr id="34" name="Group 33">
            <a:extLst>
              <a:ext uri="{FF2B5EF4-FFF2-40B4-BE49-F238E27FC236}">
                <a16:creationId xmlns:a16="http://schemas.microsoft.com/office/drawing/2014/main" id="{6AD5840E-2A09-20F6-8CE4-D7FE5987BE1A}"/>
              </a:ext>
            </a:extLst>
          </p:cNvPr>
          <p:cNvGrpSpPr/>
          <p:nvPr/>
        </p:nvGrpSpPr>
        <p:grpSpPr>
          <a:xfrm>
            <a:off x="1295329" y="2525275"/>
            <a:ext cx="3474645" cy="582559"/>
            <a:chOff x="-13089" y="0"/>
            <a:chExt cx="4655266" cy="723878"/>
          </a:xfrm>
        </p:grpSpPr>
        <p:sp>
          <p:nvSpPr>
            <p:cNvPr id="35" name="Rectangle: Rounded Corners 34">
              <a:extLst>
                <a:ext uri="{FF2B5EF4-FFF2-40B4-BE49-F238E27FC236}">
                  <a16:creationId xmlns:a16="http://schemas.microsoft.com/office/drawing/2014/main" id="{EDE28A59-E336-9009-5B06-849ECC6EE99A}"/>
                </a:ext>
              </a:extLst>
            </p:cNvPr>
            <p:cNvSpPr/>
            <p:nvPr/>
          </p:nvSpPr>
          <p:spPr>
            <a:xfrm>
              <a:off x="0" y="0"/>
              <a:ext cx="4642177" cy="72387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6" name="Rectangle: Rounded Corners 4">
              <a:extLst>
                <a:ext uri="{FF2B5EF4-FFF2-40B4-BE49-F238E27FC236}">
                  <a16:creationId xmlns:a16="http://schemas.microsoft.com/office/drawing/2014/main" id="{02CB4A21-908C-5ACF-F947-B8FE853989B6}"/>
                </a:ext>
              </a:extLst>
            </p:cNvPr>
            <p:cNvSpPr txBox="1"/>
            <p:nvPr/>
          </p:nvSpPr>
          <p:spPr>
            <a:xfrm>
              <a:off x="-13089" y="25376"/>
              <a:ext cx="4599774" cy="6814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algn="ctr" defTabSz="1822450">
                <a:lnSpc>
                  <a:spcPct val="90000"/>
                </a:lnSpc>
                <a:spcBef>
                  <a:spcPct val="0"/>
                </a:spcBef>
                <a:spcAft>
                  <a:spcPct val="35000"/>
                </a:spcAft>
              </a:pPr>
              <a:r>
                <a:rPr lang="en-US" sz="2000"/>
                <a:t>Fire Headquarters, </a:t>
              </a:r>
              <a:r>
                <a:rPr lang="en-US" sz="2000">
                  <a:solidFill>
                    <a:schemeClr val="bg1"/>
                  </a:solidFill>
                </a:rPr>
                <a:t>Built 1889</a:t>
              </a:r>
            </a:p>
          </p:txBody>
        </p:sp>
      </p:grpSp>
      <p:grpSp>
        <p:nvGrpSpPr>
          <p:cNvPr id="37" name="Group 36">
            <a:extLst>
              <a:ext uri="{FF2B5EF4-FFF2-40B4-BE49-F238E27FC236}">
                <a16:creationId xmlns:a16="http://schemas.microsoft.com/office/drawing/2014/main" id="{F75007C0-E6CF-9905-FF18-13F50E009F29}"/>
              </a:ext>
            </a:extLst>
          </p:cNvPr>
          <p:cNvGrpSpPr/>
          <p:nvPr/>
        </p:nvGrpSpPr>
        <p:grpSpPr>
          <a:xfrm>
            <a:off x="6754543" y="2519917"/>
            <a:ext cx="4896188" cy="574371"/>
            <a:chOff x="-215254" y="-182689"/>
            <a:chExt cx="6216699" cy="858484"/>
          </a:xfrm>
        </p:grpSpPr>
        <p:sp>
          <p:nvSpPr>
            <p:cNvPr id="38" name="Rectangle: Rounded Corners 37">
              <a:extLst>
                <a:ext uri="{FF2B5EF4-FFF2-40B4-BE49-F238E27FC236}">
                  <a16:creationId xmlns:a16="http://schemas.microsoft.com/office/drawing/2014/main" id="{F2B4DEA6-9CB6-7A4D-07FE-77842C2EFB51}"/>
                </a:ext>
              </a:extLst>
            </p:cNvPr>
            <p:cNvSpPr/>
            <p:nvPr/>
          </p:nvSpPr>
          <p:spPr>
            <a:xfrm>
              <a:off x="-12631" y="-182689"/>
              <a:ext cx="5811455" cy="8584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Rectangle: Rounded Corners 4">
              <a:extLst>
                <a:ext uri="{FF2B5EF4-FFF2-40B4-BE49-F238E27FC236}">
                  <a16:creationId xmlns:a16="http://schemas.microsoft.com/office/drawing/2014/main" id="{9FA24AC9-6515-2A34-4490-8D437F603283}"/>
                </a:ext>
              </a:extLst>
            </p:cNvPr>
            <p:cNvSpPr txBox="1"/>
            <p:nvPr/>
          </p:nvSpPr>
          <p:spPr>
            <a:xfrm>
              <a:off x="-215254" y="-113101"/>
              <a:ext cx="6216699" cy="681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algn="ctr"/>
              <a:r>
                <a:rPr lang="en-US" sz="2000">
                  <a:solidFill>
                    <a:schemeClr val="bg1"/>
                  </a:solidFill>
                </a:rPr>
                <a:t>Melrose Highlands Fire Station, Built 1929</a:t>
              </a:r>
            </a:p>
          </p:txBody>
        </p:sp>
      </p:grpSp>
      <p:grpSp>
        <p:nvGrpSpPr>
          <p:cNvPr id="40" name="Group 39">
            <a:extLst>
              <a:ext uri="{FF2B5EF4-FFF2-40B4-BE49-F238E27FC236}">
                <a16:creationId xmlns:a16="http://schemas.microsoft.com/office/drawing/2014/main" id="{65EC298D-1C8A-C865-A2BB-E67CC23696B5}"/>
              </a:ext>
            </a:extLst>
          </p:cNvPr>
          <p:cNvGrpSpPr/>
          <p:nvPr/>
        </p:nvGrpSpPr>
        <p:grpSpPr>
          <a:xfrm>
            <a:off x="914755" y="5719706"/>
            <a:ext cx="4418489" cy="574371"/>
            <a:chOff x="-28091" y="-182690"/>
            <a:chExt cx="5811455" cy="858484"/>
          </a:xfrm>
        </p:grpSpPr>
        <p:sp>
          <p:nvSpPr>
            <p:cNvPr id="41" name="Rectangle: Rounded Corners 40">
              <a:extLst>
                <a:ext uri="{FF2B5EF4-FFF2-40B4-BE49-F238E27FC236}">
                  <a16:creationId xmlns:a16="http://schemas.microsoft.com/office/drawing/2014/main" id="{BCEB7421-DEF4-A7E8-CDC5-542243519709}"/>
                </a:ext>
              </a:extLst>
            </p:cNvPr>
            <p:cNvSpPr/>
            <p:nvPr/>
          </p:nvSpPr>
          <p:spPr>
            <a:xfrm>
              <a:off x="-28091" y="-182690"/>
              <a:ext cx="5811455" cy="8584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Rectangle: Rounded Corners 4">
              <a:extLst>
                <a:ext uri="{FF2B5EF4-FFF2-40B4-BE49-F238E27FC236}">
                  <a16:creationId xmlns:a16="http://schemas.microsoft.com/office/drawing/2014/main" id="{AEF619B9-0DF1-09EE-4880-811C8FD616EC}"/>
                </a:ext>
              </a:extLst>
            </p:cNvPr>
            <p:cNvSpPr txBox="1"/>
            <p:nvPr/>
          </p:nvSpPr>
          <p:spPr>
            <a:xfrm>
              <a:off x="392043" y="-94185"/>
              <a:ext cx="4677162" cy="681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r>
                <a:rPr lang="en-US" sz="2000">
                  <a:solidFill>
                    <a:schemeClr val="bg1"/>
                  </a:solidFill>
                </a:rPr>
                <a:t>East Side Fire Station, Built 1964</a:t>
              </a:r>
            </a:p>
          </p:txBody>
        </p:sp>
      </p:grpSp>
      <p:grpSp>
        <p:nvGrpSpPr>
          <p:cNvPr id="43" name="Group 42">
            <a:extLst>
              <a:ext uri="{FF2B5EF4-FFF2-40B4-BE49-F238E27FC236}">
                <a16:creationId xmlns:a16="http://schemas.microsoft.com/office/drawing/2014/main" id="{75634385-B72E-A333-96C5-C0D912EDB4E9}"/>
              </a:ext>
            </a:extLst>
          </p:cNvPr>
          <p:cNvGrpSpPr/>
          <p:nvPr/>
        </p:nvGrpSpPr>
        <p:grpSpPr>
          <a:xfrm>
            <a:off x="6820924" y="5724047"/>
            <a:ext cx="4418489" cy="574371"/>
            <a:chOff x="-28091" y="-182690"/>
            <a:chExt cx="5811455" cy="858484"/>
          </a:xfrm>
        </p:grpSpPr>
        <p:sp>
          <p:nvSpPr>
            <p:cNvPr id="44" name="Rectangle: Rounded Corners 43">
              <a:extLst>
                <a:ext uri="{FF2B5EF4-FFF2-40B4-BE49-F238E27FC236}">
                  <a16:creationId xmlns:a16="http://schemas.microsoft.com/office/drawing/2014/main" id="{6028ADD6-5873-7B55-F413-60BE109EC733}"/>
                </a:ext>
              </a:extLst>
            </p:cNvPr>
            <p:cNvSpPr/>
            <p:nvPr/>
          </p:nvSpPr>
          <p:spPr>
            <a:xfrm>
              <a:off x="-28091" y="-182690"/>
              <a:ext cx="5811455" cy="85848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Rectangle: Rounded Corners 4">
              <a:extLst>
                <a:ext uri="{FF2B5EF4-FFF2-40B4-BE49-F238E27FC236}">
                  <a16:creationId xmlns:a16="http://schemas.microsoft.com/office/drawing/2014/main" id="{E1C48CEA-136D-4DD2-88FA-B2E4B6490220}"/>
                </a:ext>
              </a:extLst>
            </p:cNvPr>
            <p:cNvSpPr txBox="1"/>
            <p:nvPr/>
          </p:nvSpPr>
          <p:spPr>
            <a:xfrm>
              <a:off x="347765" y="-93214"/>
              <a:ext cx="5059740" cy="6814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r>
                <a:rPr lang="en-US" sz="2000">
                  <a:effectLst/>
                  <a:latin typeface="+mj-lt"/>
                </a:rPr>
                <a:t>Melrose Police Station</a:t>
              </a:r>
              <a:r>
                <a:rPr lang="en-US" sz="2000">
                  <a:solidFill>
                    <a:schemeClr val="bg1"/>
                  </a:solidFill>
                  <a:latin typeface="+mj-lt"/>
                </a:rPr>
                <a:t>, </a:t>
              </a:r>
              <a:r>
                <a:rPr lang="en-US" sz="2000">
                  <a:solidFill>
                    <a:schemeClr val="bg1"/>
                  </a:solidFill>
                  <a:effectLst/>
                  <a:latin typeface="+mj-lt"/>
                </a:rPr>
                <a:t>Built 1900</a:t>
              </a:r>
            </a:p>
          </p:txBody>
        </p:sp>
      </p:grpSp>
    </p:spTree>
    <p:extLst>
      <p:ext uri="{BB962C8B-B14F-4D97-AF65-F5344CB8AC3E}">
        <p14:creationId xmlns:p14="http://schemas.microsoft.com/office/powerpoint/2010/main" val="2454658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pic>
        <p:nvPicPr>
          <p:cNvPr id="5" name="Picture 4" descr="A picture containing text, building, outdoor, sky&#10;&#10;Description automatically generated">
            <a:extLst>
              <a:ext uri="{FF2B5EF4-FFF2-40B4-BE49-F238E27FC236}">
                <a16:creationId xmlns:a16="http://schemas.microsoft.com/office/drawing/2014/main" id="{40FBF621-D6FC-F9C8-9B5C-FA3280847F80}"/>
              </a:ext>
            </a:extLst>
          </p:cNvPr>
          <p:cNvPicPr>
            <a:picLocks noChangeAspect="1"/>
          </p:cNvPicPr>
          <p:nvPr/>
        </p:nvPicPr>
        <p:blipFill rotWithShape="1">
          <a:blip r:embed="rId3">
            <a:extLst>
              <a:ext uri="{28A0092B-C50C-407E-A947-70E740481C1C}">
                <a14:useLocalDpi xmlns:a14="http://schemas.microsoft.com/office/drawing/2010/main" val="0"/>
              </a:ext>
            </a:extLst>
          </a:blip>
          <a:srcRect t="35764" r="-1" b="16539"/>
          <a:stretch/>
        </p:blipFill>
        <p:spPr>
          <a:xfrm>
            <a:off x="20" y="-1"/>
            <a:ext cx="11763746" cy="6419515"/>
          </a:xfrm>
          <a:prstGeom prst="rect">
            <a:avLst/>
          </a:prstGeom>
        </p:spPr>
      </p:pic>
      <p:sp>
        <p:nvSpPr>
          <p:cNvPr id="8" name="Rectangle 11">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extBox 1">
            <a:extLst>
              <a:ext uri="{FF2B5EF4-FFF2-40B4-BE49-F238E27FC236}">
                <a16:creationId xmlns:a16="http://schemas.microsoft.com/office/drawing/2014/main" id="{F1A7BF53-4E10-C5FD-F659-3FD000E953A4}"/>
              </a:ext>
            </a:extLst>
          </p:cNvPr>
          <p:cNvSpPr txBox="1"/>
          <p:nvPr/>
        </p:nvSpPr>
        <p:spPr>
          <a:xfrm>
            <a:off x="3524035" y="5635371"/>
            <a:ext cx="4884673" cy="707886"/>
          </a:xfrm>
          <a:prstGeom prst="rect">
            <a:avLst/>
          </a:prstGeom>
          <a:noFill/>
        </p:spPr>
        <p:txBody>
          <a:bodyPr wrap="square" rtlCol="0">
            <a:spAutoFit/>
          </a:bodyPr>
          <a:lstStyle/>
          <a:p>
            <a:r>
              <a:rPr lang="en-US" sz="4000" u="sng" dirty="0">
                <a:solidFill>
                  <a:schemeClr val="bg1"/>
                </a:solidFill>
                <a:latin typeface="Impact" panose="020B0806030902050204" pitchFamily="34" charset="0"/>
                <a:hlinkClick r:id="rId4">
                  <a:extLst>
                    <a:ext uri="{A12FA001-AC4F-418D-AE19-62706E023703}">
                      <ahyp:hlinkClr xmlns:ahyp="http://schemas.microsoft.com/office/drawing/2018/hyperlinkcolor" val="tx"/>
                    </a:ext>
                  </a:extLst>
                </a:hlinkClick>
              </a:rPr>
              <a:t>www.melrosepsb.org </a:t>
            </a:r>
            <a:endParaRPr lang="en-US" sz="4000" dirty="0">
              <a:solidFill>
                <a:schemeClr val="bg1"/>
              </a:solidFill>
              <a:latin typeface="Impact" panose="020B0806030902050204" pitchFamily="34" charset="0"/>
            </a:endParaRPr>
          </a:p>
        </p:txBody>
      </p:sp>
    </p:spTree>
    <p:extLst>
      <p:ext uri="{BB962C8B-B14F-4D97-AF65-F5344CB8AC3E}">
        <p14:creationId xmlns:p14="http://schemas.microsoft.com/office/powerpoint/2010/main" val="300502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6"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8"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0"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41B389F-D2BA-5588-879E-DF760B2CEBC4}"/>
              </a:ext>
            </a:extLst>
          </p:cNvPr>
          <p:cNvSpPr>
            <a:spLocks noGrp="1"/>
          </p:cNvSpPr>
          <p:nvPr>
            <p:ph type="title"/>
          </p:nvPr>
        </p:nvSpPr>
        <p:spPr>
          <a:xfrm rot="21420000">
            <a:off x="4959072" y="390182"/>
            <a:ext cx="5683314" cy="3284924"/>
          </a:xfrm>
        </p:spPr>
        <p:txBody>
          <a:bodyPr vert="horz" lIns="91440" tIns="45720" rIns="91440" bIns="45720" rtlCol="0" anchor="b">
            <a:normAutofit/>
          </a:bodyPr>
          <a:lstStyle/>
          <a:p>
            <a:pPr algn="r"/>
            <a:r>
              <a:rPr lang="en-US" sz="7400"/>
              <a:t>Growing our tax base</a:t>
            </a:r>
          </a:p>
        </p:txBody>
      </p:sp>
      <p:pic>
        <p:nvPicPr>
          <p:cNvPr id="6" name="Picture 5" descr="Codes on papers">
            <a:extLst>
              <a:ext uri="{FF2B5EF4-FFF2-40B4-BE49-F238E27FC236}">
                <a16:creationId xmlns:a16="http://schemas.microsoft.com/office/drawing/2014/main" id="{AD7F32A2-9C44-6BB4-1D4A-0402876033E3}"/>
              </a:ext>
            </a:extLst>
          </p:cNvPr>
          <p:cNvPicPr>
            <a:picLocks noChangeAspect="1"/>
          </p:cNvPicPr>
          <p:nvPr/>
        </p:nvPicPr>
        <p:blipFill rotWithShape="1">
          <a:blip r:embed="rId4"/>
          <a:srcRect l="16749" r="14800" b="-2"/>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22"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03584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389F-D2BA-5588-879E-DF760B2CEBC4}"/>
              </a:ext>
            </a:extLst>
          </p:cNvPr>
          <p:cNvSpPr>
            <a:spLocks noGrp="1"/>
          </p:cNvSpPr>
          <p:nvPr>
            <p:ph type="title"/>
          </p:nvPr>
        </p:nvSpPr>
        <p:spPr>
          <a:xfrm>
            <a:off x="6089726" y="722903"/>
            <a:ext cx="5415521" cy="2706098"/>
          </a:xfrm>
        </p:spPr>
        <p:txBody>
          <a:bodyPr vert="horz" lIns="91440" tIns="45720" rIns="91440" bIns="45720" rtlCol="0" anchor="b">
            <a:normAutofit/>
          </a:bodyPr>
          <a:lstStyle/>
          <a:p>
            <a:r>
              <a:rPr lang="en-US" sz="5400"/>
              <a:t>Investments in Placemaking and Public Art</a:t>
            </a:r>
          </a:p>
        </p:txBody>
      </p:sp>
      <p:pic>
        <p:nvPicPr>
          <p:cNvPr id="5" name="Content Placeholder 4" descr="A picture containing outdoor, way, sidewalk&#10;&#10;Description automatically generated">
            <a:extLst>
              <a:ext uri="{FF2B5EF4-FFF2-40B4-BE49-F238E27FC236}">
                <a16:creationId xmlns:a16="http://schemas.microsoft.com/office/drawing/2014/main" id="{7AC67455-FBBE-6571-1D2D-F4B5074C1F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12149"/>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Tree>
    <p:extLst>
      <p:ext uri="{BB962C8B-B14F-4D97-AF65-F5344CB8AC3E}">
        <p14:creationId xmlns:p14="http://schemas.microsoft.com/office/powerpoint/2010/main" val="1217143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389F-D2BA-5588-879E-DF760B2CEBC4}"/>
              </a:ext>
            </a:extLst>
          </p:cNvPr>
          <p:cNvSpPr>
            <a:spLocks noGrp="1"/>
          </p:cNvSpPr>
          <p:nvPr>
            <p:ph type="title"/>
          </p:nvPr>
        </p:nvSpPr>
        <p:spPr>
          <a:xfrm>
            <a:off x="6089726" y="722903"/>
            <a:ext cx="5415521" cy="2706098"/>
          </a:xfrm>
        </p:spPr>
        <p:txBody>
          <a:bodyPr vert="horz" lIns="91440" tIns="45720" rIns="91440" bIns="45720" rtlCol="0" anchor="b">
            <a:normAutofit/>
          </a:bodyPr>
          <a:lstStyle/>
          <a:p>
            <a:r>
              <a:rPr lang="en-US" sz="5400"/>
              <a:t>Attracting new businesses                                                        </a:t>
            </a:r>
          </a:p>
        </p:txBody>
      </p:sp>
      <p:pic>
        <p:nvPicPr>
          <p:cNvPr id="4" name="Picture 2" descr="Picture1.png">
            <a:extLst>
              <a:ext uri="{FF2B5EF4-FFF2-40B4-BE49-F238E27FC236}">
                <a16:creationId xmlns:a16="http://schemas.microsoft.com/office/drawing/2014/main" id="{BDFDB97A-510B-3B56-73F3-E601A4537DFE}"/>
              </a:ext>
            </a:extLst>
          </p:cNvPr>
          <p:cNvPicPr>
            <a:picLocks noChangeAspect="1"/>
          </p:cNvPicPr>
          <p:nvPr/>
        </p:nvPicPr>
        <p:blipFill rotWithShape="1">
          <a:blip r:embed="rId2"/>
          <a:srcRect l="5029" t="2305" r="2165" b="4287"/>
          <a:stretch/>
        </p:blipFill>
        <p:spPr>
          <a:xfrm>
            <a:off x="204443" y="196300"/>
            <a:ext cx="5198724" cy="5909872"/>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246817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754DE59E-B5D4-459B-9B25-926B38169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25720BE6-2514-406D-8C93-C0F40A74E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57150" cmpd="thinThick">
            <a:no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holding boxes&#10;&#10;Description automatically generated with medium confidence">
            <a:extLst>
              <a:ext uri="{FF2B5EF4-FFF2-40B4-BE49-F238E27FC236}">
                <a16:creationId xmlns:a16="http://schemas.microsoft.com/office/drawing/2014/main" id="{3378A644-8E2E-4A49-E0AF-1D298A4A112A}"/>
              </a:ext>
            </a:extLst>
          </p:cNvPr>
          <p:cNvPicPr>
            <a:picLocks noChangeAspect="1"/>
          </p:cNvPicPr>
          <p:nvPr/>
        </p:nvPicPr>
        <p:blipFill rotWithShape="1">
          <a:blip r:embed="rId3">
            <a:extLst>
              <a:ext uri="{28A0092B-C50C-407E-A947-70E740481C1C}">
                <a14:useLocalDpi xmlns:a14="http://schemas.microsoft.com/office/drawing/2010/main" val="0"/>
              </a:ext>
            </a:extLst>
          </a:blip>
          <a:srcRect l="27531" r="1230" b="-1"/>
          <a:stretch/>
        </p:blipFill>
        <p:spPr>
          <a:xfrm rot="21480000">
            <a:off x="1281978" y="1092351"/>
            <a:ext cx="4525437" cy="4764396"/>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8E3F4AE0-334E-4913-80AC-3B43E3C20910}"/>
              </a:ext>
            </a:extLst>
          </p:cNvPr>
          <p:cNvPicPr>
            <a:picLocks noChangeAspect="1"/>
          </p:cNvPicPr>
          <p:nvPr/>
        </p:nvPicPr>
        <p:blipFill rotWithShape="1">
          <a:blip r:embed="rId4">
            <a:extLst>
              <a:ext uri="{28A0092B-C50C-407E-A947-70E740481C1C}">
                <a14:useLocalDpi xmlns:a14="http://schemas.microsoft.com/office/drawing/2010/main" val="0"/>
              </a:ext>
            </a:extLst>
          </a:blip>
          <a:srcRect l="14408" r="6633" b="1"/>
          <a:stretch/>
        </p:blipFill>
        <p:spPr>
          <a:xfrm rot="26880000">
            <a:off x="6261211" y="1033007"/>
            <a:ext cx="4764396" cy="4525461"/>
          </a:xfrm>
          <a:prstGeom prst="rect">
            <a:avLst/>
          </a:prstGeom>
        </p:spPr>
      </p:pic>
    </p:spTree>
    <p:extLst>
      <p:ext uri="{BB962C8B-B14F-4D97-AF65-F5344CB8AC3E}">
        <p14:creationId xmlns:p14="http://schemas.microsoft.com/office/powerpoint/2010/main" val="2744351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C99C-3909-C8FE-82FC-FD335FAE6C26}"/>
              </a:ext>
            </a:extLst>
          </p:cNvPr>
          <p:cNvSpPr>
            <a:spLocks noGrp="1"/>
          </p:cNvSpPr>
          <p:nvPr>
            <p:ph type="ctrTitle"/>
          </p:nvPr>
        </p:nvSpPr>
        <p:spPr>
          <a:xfrm rot="21420000">
            <a:off x="925069" y="631834"/>
            <a:ext cx="9755187" cy="2766528"/>
          </a:xfrm>
        </p:spPr>
        <p:txBody>
          <a:bodyPr/>
          <a:lstStyle/>
          <a:p>
            <a:r>
              <a:rPr lang="en-US"/>
              <a:t>Looking to our shared future</a:t>
            </a:r>
          </a:p>
        </p:txBody>
      </p:sp>
    </p:spTree>
    <p:extLst>
      <p:ext uri="{BB962C8B-B14F-4D97-AF65-F5344CB8AC3E}">
        <p14:creationId xmlns:p14="http://schemas.microsoft.com/office/powerpoint/2010/main" val="5727361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0233-14A2-DE01-EB38-2CA6718FE441}"/>
              </a:ext>
            </a:extLst>
          </p:cNvPr>
          <p:cNvSpPr>
            <a:spLocks noGrp="1"/>
          </p:cNvSpPr>
          <p:nvPr>
            <p:ph type="title"/>
          </p:nvPr>
        </p:nvSpPr>
        <p:spPr/>
        <p:txBody>
          <a:bodyPr/>
          <a:lstStyle/>
          <a:p>
            <a:endParaRPr lang="en-US"/>
          </a:p>
        </p:txBody>
      </p:sp>
      <p:pic>
        <p:nvPicPr>
          <p:cNvPr id="4" name="Picture 3" descr="Map&#10;&#10;Description automatically generated">
            <a:extLst>
              <a:ext uri="{FF2B5EF4-FFF2-40B4-BE49-F238E27FC236}">
                <a16:creationId xmlns:a16="http://schemas.microsoft.com/office/drawing/2014/main" id="{5C7E6935-F706-5EE7-474A-F584070D8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extLst>
      <p:ext uri="{BB962C8B-B14F-4D97-AF65-F5344CB8AC3E}">
        <p14:creationId xmlns:p14="http://schemas.microsoft.com/office/powerpoint/2010/main" val="41712338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53"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5"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57"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59"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4AEBF9B-3A0B-721B-86FD-08C7F047BD5F}"/>
              </a:ext>
            </a:extLst>
          </p:cNvPr>
          <p:cNvSpPr>
            <a:spLocks noGrp="1"/>
          </p:cNvSpPr>
          <p:nvPr>
            <p:ph type="title"/>
          </p:nvPr>
        </p:nvSpPr>
        <p:spPr>
          <a:xfrm rot="21420000">
            <a:off x="562263" y="655592"/>
            <a:ext cx="5428489" cy="3278684"/>
          </a:xfrm>
        </p:spPr>
        <p:txBody>
          <a:bodyPr vert="horz" lIns="91440" tIns="45720" rIns="91440" bIns="45720" rtlCol="0" anchor="b">
            <a:normAutofit/>
          </a:bodyPr>
          <a:lstStyle/>
          <a:p>
            <a:pPr algn="r"/>
            <a:r>
              <a:rPr lang="en-US" sz="5000"/>
              <a:t>commitment to progress </a:t>
            </a:r>
            <a:br>
              <a:rPr lang="en-US" sz="5000"/>
            </a:br>
            <a:r>
              <a:rPr lang="en-US" sz="5000"/>
              <a:t>on our community goals</a:t>
            </a:r>
          </a:p>
        </p:txBody>
      </p:sp>
      <p:pic>
        <p:nvPicPr>
          <p:cNvPr id="6" name="Graphic 5" descr="Handshake">
            <a:extLst>
              <a:ext uri="{FF2B5EF4-FFF2-40B4-BE49-F238E27FC236}">
                <a16:creationId xmlns:a16="http://schemas.microsoft.com/office/drawing/2014/main" id="{ADF7DFA3-F2B1-C434-FC37-4746548E8E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3020000">
            <a:off x="6635077" y="373505"/>
            <a:ext cx="3813745" cy="3813745"/>
          </a:xfrm>
          <a:prstGeom prst="rect">
            <a:avLst/>
          </a:prstGeom>
        </p:spPr>
      </p:pic>
    </p:spTree>
    <p:extLst>
      <p:ext uri="{BB962C8B-B14F-4D97-AF65-F5344CB8AC3E}">
        <p14:creationId xmlns:p14="http://schemas.microsoft.com/office/powerpoint/2010/main" val="1219515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B9FA3F-CAB0-4533-9364-224CEC6FF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FEC99C-3909-C8FE-82FC-FD335FAE6C26}"/>
              </a:ext>
            </a:extLst>
          </p:cNvPr>
          <p:cNvSpPr>
            <a:spLocks noGrp="1"/>
          </p:cNvSpPr>
          <p:nvPr>
            <p:ph type="ctrTitle"/>
          </p:nvPr>
        </p:nvSpPr>
        <p:spPr>
          <a:xfrm>
            <a:off x="784014" y="3504204"/>
            <a:ext cx="10805790" cy="1270279"/>
          </a:xfrm>
        </p:spPr>
        <p:txBody>
          <a:bodyPr>
            <a:normAutofit/>
          </a:bodyPr>
          <a:lstStyle/>
          <a:p>
            <a:pPr algn="ctr"/>
            <a:r>
              <a:rPr lang="en-US" sz="6600"/>
              <a:t>Melrose Vision 2030</a:t>
            </a:r>
          </a:p>
        </p:txBody>
      </p:sp>
      <p:sp>
        <p:nvSpPr>
          <p:cNvPr id="12" name="5-Point Star 31">
            <a:extLst>
              <a:ext uri="{FF2B5EF4-FFF2-40B4-BE49-F238E27FC236}">
                <a16:creationId xmlns:a16="http://schemas.microsoft.com/office/drawing/2014/main" id="{42B0C1BF-5CB1-40DA-9A22-5452B5469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D478D67D-36FD-34CD-813F-FE57A373465F}"/>
              </a:ext>
            </a:extLst>
          </p:cNvPr>
          <p:cNvSpPr>
            <a:spLocks noGrp="1"/>
          </p:cNvSpPr>
          <p:nvPr>
            <p:ph type="subTitle" idx="1"/>
          </p:nvPr>
        </p:nvSpPr>
        <p:spPr>
          <a:xfrm>
            <a:off x="615538" y="4774483"/>
            <a:ext cx="10792448" cy="562506"/>
          </a:xfrm>
        </p:spPr>
        <p:txBody>
          <a:bodyPr>
            <a:noAutofit/>
          </a:bodyPr>
          <a:lstStyle/>
          <a:p>
            <a:pPr algn="ctr">
              <a:lnSpc>
                <a:spcPct val="110000"/>
              </a:lnSpc>
            </a:pPr>
            <a:r>
              <a:rPr lang="en-US" sz="2400">
                <a:effectLst/>
                <a:latin typeface="Impact"/>
                <a:cs typeface="Calibri"/>
              </a:rPr>
              <a:t>“</a:t>
            </a:r>
            <a:r>
              <a:rPr lang="en-US">
                <a:solidFill>
                  <a:schemeClr val="bg2">
                    <a:lumMod val="50000"/>
                  </a:schemeClr>
                </a:solidFill>
                <a:effectLst/>
                <a:latin typeface="Impact"/>
                <a:cs typeface="Calibri"/>
              </a:rPr>
              <a:t>There is no power for change greater than a community discovering what it cares about.” </a:t>
            </a:r>
          </a:p>
          <a:p>
            <a:pPr algn="ctr">
              <a:lnSpc>
                <a:spcPct val="110000"/>
              </a:lnSpc>
            </a:pPr>
            <a:r>
              <a:rPr lang="en-US" i="0">
                <a:solidFill>
                  <a:schemeClr val="bg2">
                    <a:lumMod val="50000"/>
                  </a:schemeClr>
                </a:solidFill>
                <a:effectLst/>
                <a:latin typeface="Impact"/>
                <a:cs typeface="Calibri"/>
              </a:rPr>
              <a:t>– </a:t>
            </a:r>
            <a:r>
              <a:rPr lang="en-US" i="0" cap="none">
                <a:solidFill>
                  <a:schemeClr val="bg2">
                    <a:lumMod val="50000"/>
                  </a:schemeClr>
                </a:solidFill>
                <a:effectLst/>
                <a:latin typeface="Impact"/>
                <a:cs typeface="Calibri"/>
              </a:rPr>
              <a:t>Margaret </a:t>
            </a:r>
            <a:r>
              <a:rPr lang="en-US" cap="none">
                <a:solidFill>
                  <a:schemeClr val="bg2">
                    <a:lumMod val="50000"/>
                  </a:schemeClr>
                </a:solidFill>
                <a:latin typeface="Impact"/>
                <a:cs typeface="Calibri"/>
              </a:rPr>
              <a:t>W</a:t>
            </a:r>
            <a:r>
              <a:rPr lang="en-US" i="0" cap="none">
                <a:solidFill>
                  <a:schemeClr val="bg2">
                    <a:lumMod val="50000"/>
                  </a:schemeClr>
                </a:solidFill>
                <a:effectLst/>
                <a:latin typeface="Impact"/>
                <a:cs typeface="Calibri"/>
              </a:rPr>
              <a:t>heatley</a:t>
            </a:r>
            <a:endParaRPr lang="en-US">
              <a:solidFill>
                <a:schemeClr val="bg2">
                  <a:lumMod val="50000"/>
                </a:schemeClr>
              </a:solidFill>
            </a:endParaRPr>
          </a:p>
        </p:txBody>
      </p:sp>
      <p:pic>
        <p:nvPicPr>
          <p:cNvPr id="7" name="Graphic 6" descr="Lightbulb">
            <a:extLst>
              <a:ext uri="{FF2B5EF4-FFF2-40B4-BE49-F238E27FC236}">
                <a16:creationId xmlns:a16="http://schemas.microsoft.com/office/drawing/2014/main" id="{B59154FF-210B-11A6-FCFA-582D24B682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43834" y="96008"/>
            <a:ext cx="3514694" cy="3514694"/>
          </a:xfrm>
          <a:prstGeom prst="rect">
            <a:avLst/>
          </a:prstGeom>
        </p:spPr>
      </p:pic>
    </p:spTree>
    <p:extLst>
      <p:ext uri="{BB962C8B-B14F-4D97-AF65-F5344CB8AC3E}">
        <p14:creationId xmlns:p14="http://schemas.microsoft.com/office/powerpoint/2010/main" val="13787217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81" name="Picture 59">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82"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83"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4"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85"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86"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B2F878A-F45E-2ED0-84C4-2142E6A39A2A}"/>
              </a:ext>
            </a:extLst>
          </p:cNvPr>
          <p:cNvSpPr>
            <a:spLocks noGrp="1"/>
          </p:cNvSpPr>
          <p:nvPr>
            <p:ph type="title"/>
          </p:nvPr>
        </p:nvSpPr>
        <p:spPr>
          <a:xfrm rot="21420000">
            <a:off x="562263" y="655592"/>
            <a:ext cx="5428489" cy="3278684"/>
          </a:xfrm>
        </p:spPr>
        <p:txBody>
          <a:bodyPr vert="horz" lIns="91440" tIns="45720" rIns="91440" bIns="45720" rtlCol="0" anchor="b">
            <a:normAutofit/>
          </a:bodyPr>
          <a:lstStyle/>
          <a:p>
            <a:pPr algn="r"/>
            <a:r>
              <a:rPr lang="en-US" sz="7400"/>
              <a:t>thank you </a:t>
            </a:r>
            <a:r>
              <a:rPr lang="en-US" sz="7400" err="1"/>
              <a:t>melrose</a:t>
            </a:r>
            <a:r>
              <a:rPr lang="en-US" sz="7400"/>
              <a:t>!</a:t>
            </a:r>
          </a:p>
        </p:txBody>
      </p:sp>
      <p:pic>
        <p:nvPicPr>
          <p:cNvPr id="4" name="Picture 3" descr="A picture containing text&#10;&#10;Description automatically generated">
            <a:extLst>
              <a:ext uri="{FF2B5EF4-FFF2-40B4-BE49-F238E27FC236}">
                <a16:creationId xmlns:a16="http://schemas.microsoft.com/office/drawing/2014/main" id="{BF7D112F-D6EC-40E2-FEEF-AEC3975603D5}"/>
              </a:ext>
            </a:extLst>
          </p:cNvPr>
          <p:cNvPicPr>
            <a:picLocks noChangeAspect="1"/>
          </p:cNvPicPr>
          <p:nvPr/>
        </p:nvPicPr>
        <p:blipFill rotWithShape="1">
          <a:blip r:embed="rId4">
            <a:extLst>
              <a:ext uri="{28A0092B-C50C-407E-A947-70E740481C1C}">
                <a14:useLocalDpi xmlns:a14="http://schemas.microsoft.com/office/drawing/2010/main" val="0"/>
              </a:ext>
            </a:extLst>
          </a:blip>
          <a:srcRect t="2486" r="4" b="485"/>
          <a:stretch/>
        </p:blipFill>
        <p:spPr>
          <a:xfrm rot="43020000">
            <a:off x="6451337" y="268523"/>
            <a:ext cx="4208217" cy="4083348"/>
          </a:xfrm>
          <a:prstGeom prst="rect">
            <a:avLst/>
          </a:prstGeom>
        </p:spPr>
      </p:pic>
    </p:spTree>
    <p:extLst>
      <p:ext uri="{BB962C8B-B14F-4D97-AF65-F5344CB8AC3E}">
        <p14:creationId xmlns:p14="http://schemas.microsoft.com/office/powerpoint/2010/main" val="250415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3" name="Picture 2" descr="A picture containing text, tree, outdoor, sign&#10;&#10;Description automatically generated">
            <a:extLst>
              <a:ext uri="{FF2B5EF4-FFF2-40B4-BE49-F238E27FC236}">
                <a16:creationId xmlns:a16="http://schemas.microsoft.com/office/drawing/2014/main" id="{A936BF07-0E89-973F-F028-021EA7D00CF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4" y="0"/>
            <a:ext cx="12190476" cy="6857143"/>
          </a:xfrm>
          <a:prstGeom prst="rect">
            <a:avLst/>
          </a:prstGeom>
        </p:spPr>
      </p:pic>
    </p:spTree>
    <p:extLst>
      <p:ext uri="{BB962C8B-B14F-4D97-AF65-F5344CB8AC3E}">
        <p14:creationId xmlns:p14="http://schemas.microsoft.com/office/powerpoint/2010/main" val="170793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74F2-91DE-DA95-88A3-5FB9181C5800}"/>
              </a:ext>
            </a:extLst>
          </p:cNvPr>
          <p:cNvSpPr>
            <a:spLocks noGrp="1"/>
          </p:cNvSpPr>
          <p:nvPr>
            <p:ph type="ctrTitle"/>
          </p:nvPr>
        </p:nvSpPr>
        <p:spPr/>
        <p:txBody>
          <a:bodyPr/>
          <a:lstStyle/>
          <a:p>
            <a:r>
              <a:rPr lang="en-US"/>
              <a:t>The good we’ve done together</a:t>
            </a:r>
          </a:p>
        </p:txBody>
      </p:sp>
    </p:spTree>
    <p:extLst>
      <p:ext uri="{BB962C8B-B14F-4D97-AF65-F5344CB8AC3E}">
        <p14:creationId xmlns:p14="http://schemas.microsoft.com/office/powerpoint/2010/main" val="289013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3" name="Rectangle 14">
            <a:extLst>
              <a:ext uri="{FF2B5EF4-FFF2-40B4-BE49-F238E27FC236}">
                <a16:creationId xmlns:a16="http://schemas.microsoft.com/office/drawing/2014/main" id="{1C4DAAB9-1F6E-44A6-8EBD-11AA857B2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F19E71-4ED0-AD9D-CB40-11F95927D101}"/>
              </a:ext>
            </a:extLst>
          </p:cNvPr>
          <p:cNvSpPr>
            <a:spLocks noGrp="1"/>
          </p:cNvSpPr>
          <p:nvPr>
            <p:ph type="title"/>
          </p:nvPr>
        </p:nvSpPr>
        <p:spPr>
          <a:xfrm>
            <a:off x="685800" y="685800"/>
            <a:ext cx="10792837" cy="1151965"/>
          </a:xfrm>
        </p:spPr>
        <p:txBody>
          <a:bodyPr>
            <a:normAutofit/>
          </a:bodyPr>
          <a:lstStyle/>
          <a:p>
            <a:pPr algn="ctr"/>
            <a:r>
              <a:rPr lang="en-US"/>
              <a:t>In 2022 We Came Together Again</a:t>
            </a:r>
          </a:p>
        </p:txBody>
      </p:sp>
      <p:graphicFrame>
        <p:nvGraphicFramePr>
          <p:cNvPr id="10" name="Content Placeholder 2">
            <a:extLst>
              <a:ext uri="{FF2B5EF4-FFF2-40B4-BE49-F238E27FC236}">
                <a16:creationId xmlns:a16="http://schemas.microsoft.com/office/drawing/2014/main" id="{7BAC3F3B-D960-54A4-39C6-6E47EFD349C0}"/>
              </a:ext>
            </a:extLst>
          </p:cNvPr>
          <p:cNvGraphicFramePr>
            <a:graphicFrameLocks noGrp="1"/>
          </p:cNvGraphicFramePr>
          <p:nvPr>
            <p:ph idx="1"/>
            <p:extLst>
              <p:ext uri="{D42A27DB-BD31-4B8C-83A1-F6EECF244321}">
                <p14:modId xmlns:p14="http://schemas.microsoft.com/office/powerpoint/2010/main" val="3535704025"/>
              </p:ext>
            </p:extLst>
          </p:nvPr>
        </p:nvGraphicFramePr>
        <p:xfrm>
          <a:off x="685800" y="2063750"/>
          <a:ext cx="10793413" cy="390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6948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person, crowd&#10;&#10;Description automatically generated">
            <a:extLst>
              <a:ext uri="{FF2B5EF4-FFF2-40B4-BE49-F238E27FC236}">
                <a16:creationId xmlns:a16="http://schemas.microsoft.com/office/drawing/2014/main" id="{250482AE-B444-DD43-C218-80D416C870E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25852520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0</TotalTime>
  <Words>743</Words>
  <Application>Microsoft Office PowerPoint</Application>
  <PresentationFormat>Widescreen</PresentationFormat>
  <Paragraphs>142</Paragraphs>
  <Slides>54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Arial,Sans-Serif</vt:lpstr>
      <vt:lpstr>Calibri</vt:lpstr>
      <vt:lpstr>Impact</vt:lpstr>
      <vt:lpstr>Open Sans</vt:lpstr>
      <vt:lpstr>Times New Roman</vt:lpstr>
      <vt:lpstr>Main Event</vt:lpstr>
      <vt:lpstr>State of the City</vt:lpstr>
      <vt:lpstr>PowerPoint Presentation</vt:lpstr>
      <vt:lpstr>The State of the City of Melrose IS</vt:lpstr>
      <vt:lpstr>PowerPoint Presentation</vt:lpstr>
      <vt:lpstr>PowerPoint Presentation</vt:lpstr>
      <vt:lpstr>PowerPoint Presentation</vt:lpstr>
      <vt:lpstr>The good we’ve done together</vt:lpstr>
      <vt:lpstr>In 2022 We Came Together Again</vt:lpstr>
      <vt:lpstr>PowerPoint Presentation</vt:lpstr>
      <vt:lpstr>In 2022, We focused on Community Health &amp; Wellness</vt:lpstr>
      <vt:lpstr>We met social service needs</vt:lpstr>
      <vt:lpstr>Youth &amp; adult mental Health first aid training</vt:lpstr>
      <vt:lpstr>PowerPoint Presentation</vt:lpstr>
      <vt:lpstr>PowerPoint Presentation</vt:lpstr>
      <vt:lpstr>PowerPoint Presentation</vt:lpstr>
      <vt:lpstr>PowerPoint Presentation</vt:lpstr>
      <vt:lpstr>PowerPoint Presentation</vt:lpstr>
      <vt:lpstr>In 2022 We supported older adults</vt:lpstr>
      <vt:lpstr>PowerPoint Presentation</vt:lpstr>
      <vt:lpstr>PowerPoint Presentation</vt:lpstr>
      <vt:lpstr>PowerPoint Presentation</vt:lpstr>
      <vt:lpstr>In 2022 we worked to become a more inclusive community</vt:lpstr>
      <vt:lpstr>In 2022 We supported our small businesses and non-profits</vt:lpstr>
      <vt:lpstr>PowerPoint Presentation</vt:lpstr>
      <vt:lpstr>In 2022 We Cared for the Environment</vt:lpstr>
      <vt:lpstr>PowerPoint Presentation</vt:lpstr>
      <vt:lpstr>PowerPoint Presentation</vt:lpstr>
      <vt:lpstr>PowerPoint Presentation</vt:lpstr>
      <vt:lpstr>PowerPoint Presentation</vt:lpstr>
      <vt:lpstr>PowerPoint Presentation</vt:lpstr>
      <vt:lpstr>PowerPoint Presentation</vt:lpstr>
      <vt:lpstr>In 2022 We Invested in Infrastructure</vt:lpstr>
      <vt:lpstr>Public safety infrastructure</vt:lpstr>
      <vt:lpstr>PowerPoint Presentation</vt:lpstr>
      <vt:lpstr>PowerPoint Presentation</vt:lpstr>
      <vt:lpstr>PowerPoint Presentation</vt:lpstr>
      <vt:lpstr>State and federal grant funding</vt:lpstr>
      <vt:lpstr>PowerPoint Presentation</vt:lpstr>
      <vt:lpstr>PowerPoint Presentation</vt:lpstr>
      <vt:lpstr>Facing challenges together</vt:lpstr>
      <vt:lpstr>City finances</vt:lpstr>
      <vt:lpstr>PowerPoint Presentation</vt:lpstr>
      <vt:lpstr>We Have Been Planning for the Future</vt:lpstr>
      <vt:lpstr>PowerPoint Presentation</vt:lpstr>
      <vt:lpstr>PowerPoint Presentation</vt:lpstr>
      <vt:lpstr>PowerPoint Presentation</vt:lpstr>
      <vt:lpstr>Growing our tax base</vt:lpstr>
      <vt:lpstr>Investments in Placemaking and Public Art</vt:lpstr>
      <vt:lpstr>Attracting new businesses                                                        </vt:lpstr>
      <vt:lpstr>Looking to our shared future</vt:lpstr>
      <vt:lpstr>PowerPoint Presentation</vt:lpstr>
      <vt:lpstr>commitment to progress  on our community goals</vt:lpstr>
      <vt:lpstr>Melrose Vision 2030</vt:lpstr>
      <vt:lpstr>thank you melrose!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City</dc:title>
  <dc:creator>Martin, Lily</dc:creator>
  <cp:lastModifiedBy>Martin, Lily</cp:lastModifiedBy>
  <cp:revision>2</cp:revision>
  <dcterms:created xsi:type="dcterms:W3CDTF">2023-01-20T16:41:59Z</dcterms:created>
  <dcterms:modified xsi:type="dcterms:W3CDTF">2023-03-01T18:55:43Z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2023-01-20T17:53:49Z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e1070ce9-1cda-42ac-929a-d496f6f85b69</vt:lpwstr>
  </property>
  <property fmtid="{D5CDD505-2E9C-101B-9397-08002B2CF9AE}" pid="7" name="MSIP_Label_defa4170-0d19-0005-0004-bc88714345d2_ActionId">
    <vt:lpwstr>33278cf8-ef74-49c3-8bb7-8e4bd56efd5d</vt:lpwstr>
  </property>
  <property fmtid="{D5CDD505-2E9C-101B-9397-08002B2CF9AE}" pid="8" name="MSIP_Label_defa4170-0d19-0005-0004-bc88714345d2_ContentBits">
    <vt:lpwstr>0</vt:lpwstr>
  </property>
</Properties>
</file>